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74" r:id="rId2"/>
  </p:sldMasterIdLst>
  <p:notesMasterIdLst>
    <p:notesMasterId r:id="rId6"/>
  </p:notesMasterIdLst>
  <p:sldIdLst>
    <p:sldId id="321" r:id="rId3"/>
    <p:sldId id="348" r:id="rId4"/>
    <p:sldId id="349" r:id="rId5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959B78-8016-4D8E-8ED9-92C867325941}" type="datetimeFigureOut">
              <a:rPr lang="pt-BR" smtClean="0"/>
              <a:t>28/05/2019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F35B2F-1703-43DE-A26D-3245389AC1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2075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5/28/2019 6:43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0" y="8685213"/>
            <a:ext cx="6172200" cy="457200"/>
          </a:xfrm>
        </p:spPr>
        <p:txBody>
          <a:bodyPr/>
          <a:lstStyle/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sz="5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6172199" y="8685213"/>
            <a:ext cx="684213" cy="457200"/>
          </a:xfrm>
        </p:spPr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87211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5/28/2019 6:55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35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1436053138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639439225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4" name="Espaço Reservado para Texto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36295600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lides &quot;especiais&quot; 2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 smtClean="0"/>
              <a:t>clique para…</a:t>
            </a:r>
          </a:p>
        </p:txBody>
      </p:sp>
    </p:spTree>
    <p:extLst>
      <p:ext uri="{BB962C8B-B14F-4D97-AF65-F5344CB8AC3E}">
        <p14:creationId xmlns:p14="http://schemas.microsoft.com/office/powerpoint/2010/main" val="4280031179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ar para slides com Código de Softw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533001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433402288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s &quot;especiais&quot; 1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68955" y="4695527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2153270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88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 dirty="0" smtClean="0"/>
              <a:t>clique para…</a:t>
            </a:r>
          </a:p>
        </p:txBody>
      </p:sp>
    </p:spTree>
    <p:extLst>
      <p:ext uri="{BB962C8B-B14F-4D97-AF65-F5344CB8AC3E}">
        <p14:creationId xmlns:p14="http://schemas.microsoft.com/office/powerpoint/2010/main" val="1495926954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4092848914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258202826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1879651686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855893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855893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521787308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83539287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2665059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Imprime em ESCALA DE CINZ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3886611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dirty="0" smtClean="0"/>
              <a:t>Clique para editar o estilo do título Mestre</a:t>
            </a:r>
            <a:endParaRPr lang="pt-BR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pt-BR" noProof="0" dirty="0" smtClean="0"/>
              <a:t>Clique para editar os estilos do texto Mestre</a:t>
            </a:r>
          </a:p>
          <a:p>
            <a:pPr lvl="1"/>
            <a:r>
              <a:rPr lang="pt-BR" noProof="0" dirty="0" smtClean="0"/>
              <a:t>Segundo nível</a:t>
            </a:r>
          </a:p>
          <a:p>
            <a:pPr lvl="2"/>
            <a:r>
              <a:rPr lang="pt-BR" noProof="0" dirty="0" smtClean="0"/>
              <a:t>Terceiro nível</a:t>
            </a:r>
          </a:p>
          <a:p>
            <a:pPr lvl="3"/>
            <a:r>
              <a:rPr lang="pt-BR" noProof="0" dirty="0" smtClean="0"/>
              <a:t>Quarto nível</a:t>
            </a:r>
          </a:p>
          <a:p>
            <a:pPr lvl="4"/>
            <a:r>
              <a:rPr lang="pt-BR" noProof="0" dirty="0" smtClean="0"/>
              <a:t>Quinto nível</a:t>
            </a:r>
            <a:endParaRPr lang="pt-BR" noProof="0" dirty="0"/>
          </a:p>
        </p:txBody>
      </p:sp>
      <p:pic>
        <p:nvPicPr>
          <p:cNvPr id="4" name="Imagem 3" descr="footer_graphic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5435827"/>
            <a:ext cx="9144000" cy="1420586"/>
          </a:xfrm>
          <a:prstGeom prst="rect">
            <a:avLst/>
          </a:prstGeom>
        </p:spPr>
      </p:pic>
      <p:pic>
        <p:nvPicPr>
          <p:cNvPr id="6" name="Picture 4" descr="banner_prof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6093296"/>
            <a:ext cx="1006475" cy="804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16402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5330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278757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icrosoft.com/en-us/download/details.aspx?id=19867" TargetMode="External"/><Relationship Id="rId2" Type="http://schemas.openxmlformats.org/officeDocument/2006/relationships/hyperlink" Target="https://www.youtube.com/watch?v=j5v8COlrHF0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cs typeface="Arial"/>
              </a:rPr>
              <a:t>SISTEMAS DISTRIBUIDOS</a:t>
            </a:r>
            <a:endParaRPr lang="pt-BR" sz="54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1748308"/>
          </a:xfrm>
        </p:spPr>
        <p:txBody>
          <a:bodyPr>
            <a:normAutofit/>
          </a:bodyPr>
          <a:lstStyle/>
          <a:p>
            <a:r>
              <a:rPr lang="pt-BR" sz="4000" b="0" dirty="0" smtClean="0">
                <a:solidFill>
                  <a:srgbClr val="FFFFFF">
                    <a:tint val="75000"/>
                  </a:srgbClr>
                </a:solidFill>
              </a:rPr>
              <a:t>Aula: </a:t>
            </a:r>
            <a:r>
              <a:rPr lang="pt-BR" sz="4000" dirty="0" smtClean="0">
                <a:solidFill>
                  <a:srgbClr val="FFFFFF">
                    <a:tint val="75000"/>
                  </a:srgbClr>
                </a:solidFill>
              </a:rPr>
              <a:t>14</a:t>
            </a:r>
            <a:endParaRPr lang="pt-BR" sz="4000" b="0" dirty="0" smtClean="0">
              <a:solidFill>
                <a:srgbClr val="FFFFFF">
                  <a:tint val="75000"/>
                </a:srgbClr>
              </a:solidFill>
            </a:endParaRPr>
          </a:p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pt-BR" b="0" i="0" dirty="0" smtClean="0">
                <a:solidFill>
                  <a:srgbClr val="FFFFFF">
                    <a:tint val="75000"/>
                  </a:srgbClr>
                </a:solidFill>
              </a:rPr>
              <a:t>Prof.: Fabrício </a:t>
            </a:r>
            <a:r>
              <a:rPr lang="pt-BR" b="0" i="0" dirty="0" err="1" smtClean="0">
                <a:solidFill>
                  <a:srgbClr val="FFFFFF">
                    <a:tint val="75000"/>
                  </a:srgbClr>
                </a:solidFill>
              </a:rPr>
              <a:t>Varajão</a:t>
            </a:r>
            <a:endParaRPr lang="pt-BR" b="0" i="0" dirty="0" smtClean="0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07191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4930" y="2136392"/>
            <a:ext cx="1829117" cy="2158959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626784"/>
            <a:ext cx="1804852" cy="2337891"/>
          </a:xfrm>
          <a:prstGeom prst="rect">
            <a:avLst/>
          </a:prstGeom>
        </p:spPr>
      </p:pic>
      <p:pic>
        <p:nvPicPr>
          <p:cNvPr id="10" name="Imagem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4077072"/>
            <a:ext cx="1804852" cy="2337891"/>
          </a:xfrm>
          <a:prstGeom prst="rect">
            <a:avLst/>
          </a:prstGeom>
        </p:spPr>
      </p:pic>
      <p:cxnSp>
        <p:nvCxnSpPr>
          <p:cNvPr id="12" name="Conector angulado 11"/>
          <p:cNvCxnSpPr>
            <a:stCxn id="8" idx="0"/>
            <a:endCxn id="9" idx="1"/>
          </p:cNvCxnSpPr>
          <p:nvPr/>
        </p:nvCxnSpPr>
        <p:spPr>
          <a:xfrm rot="5400000" flipH="1" flipV="1">
            <a:off x="5240533" y="644686"/>
            <a:ext cx="340662" cy="2642751"/>
          </a:xfrm>
          <a:prstGeom prst="bentConnector2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ector angulado 13"/>
          <p:cNvCxnSpPr>
            <a:stCxn id="8" idx="2"/>
            <a:endCxn id="10" idx="1"/>
          </p:cNvCxnSpPr>
          <p:nvPr/>
        </p:nvCxnSpPr>
        <p:spPr>
          <a:xfrm rot="16200000" flipH="1">
            <a:off x="4935531" y="3449308"/>
            <a:ext cx="950667" cy="2642751"/>
          </a:xfrm>
          <a:prstGeom prst="bentConnector2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Imagem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833501"/>
            <a:ext cx="1804852" cy="2337891"/>
          </a:xfrm>
          <a:prstGeom prst="rect">
            <a:avLst/>
          </a:prstGeom>
        </p:spPr>
      </p:pic>
      <p:pic>
        <p:nvPicPr>
          <p:cNvPr id="17" name="Imagem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021" y="2665946"/>
            <a:ext cx="1638485" cy="1505446"/>
          </a:xfrm>
          <a:prstGeom prst="rect">
            <a:avLst/>
          </a:prstGeom>
        </p:spPr>
      </p:pic>
      <p:cxnSp>
        <p:nvCxnSpPr>
          <p:cNvPr id="19" name="Conector angulado 18"/>
          <p:cNvCxnSpPr>
            <a:stCxn id="9" idx="0"/>
            <a:endCxn id="16" idx="0"/>
          </p:cNvCxnSpPr>
          <p:nvPr/>
        </p:nvCxnSpPr>
        <p:spPr>
          <a:xfrm rot="16200000" flipH="1" flipV="1">
            <a:off x="3826951" y="-1974214"/>
            <a:ext cx="1206717" cy="6408712"/>
          </a:xfrm>
          <a:prstGeom prst="bentConnector3">
            <a:avLst>
              <a:gd name="adj1" fmla="val -18944"/>
            </a:avLst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ector angulado 20"/>
          <p:cNvCxnSpPr>
            <a:stCxn id="10" idx="2"/>
            <a:endCxn id="16" idx="2"/>
          </p:cNvCxnSpPr>
          <p:nvPr/>
        </p:nvCxnSpPr>
        <p:spPr>
          <a:xfrm rot="5400000" flipH="1">
            <a:off x="3308524" y="2088822"/>
            <a:ext cx="2243571" cy="6408712"/>
          </a:xfrm>
          <a:prstGeom prst="bentConnector3">
            <a:avLst>
              <a:gd name="adj1" fmla="val -10189"/>
            </a:avLst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CaixaDeTexto 30"/>
          <p:cNvSpPr txBox="1"/>
          <p:nvPr/>
        </p:nvSpPr>
        <p:spPr>
          <a:xfrm>
            <a:off x="1295315" y="1094113"/>
            <a:ext cx="19543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Active </a:t>
            </a:r>
            <a:r>
              <a:rPr lang="pt-BR" dirty="0" err="1" smtClean="0"/>
              <a:t>Directory</a:t>
            </a:r>
            <a:endParaRPr lang="pt-BR" dirty="0" smtClean="0"/>
          </a:p>
          <a:p>
            <a:r>
              <a:rPr lang="pt-BR" dirty="0" smtClean="0"/>
              <a:t>10.0.5.10</a:t>
            </a:r>
            <a:endParaRPr lang="pt-BR" dirty="0"/>
          </a:p>
        </p:txBody>
      </p:sp>
      <p:sp>
        <p:nvSpPr>
          <p:cNvPr id="32" name="CaixaDeTexto 31"/>
          <p:cNvSpPr txBox="1"/>
          <p:nvPr/>
        </p:nvSpPr>
        <p:spPr>
          <a:xfrm>
            <a:off x="5232528" y="569508"/>
            <a:ext cx="14029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WS2008-A</a:t>
            </a:r>
          </a:p>
          <a:p>
            <a:r>
              <a:rPr lang="pt-BR" dirty="0" smtClean="0"/>
              <a:t>10.0.5.31</a:t>
            </a:r>
          </a:p>
          <a:p>
            <a:r>
              <a:rPr lang="pt-BR" dirty="0" smtClean="0"/>
              <a:t>192.168.1.2</a:t>
            </a:r>
            <a:endParaRPr lang="pt-BR" dirty="0"/>
          </a:p>
        </p:txBody>
      </p:sp>
      <p:sp>
        <p:nvSpPr>
          <p:cNvPr id="33" name="CaixaDeTexto 32"/>
          <p:cNvSpPr txBox="1"/>
          <p:nvPr/>
        </p:nvSpPr>
        <p:spPr>
          <a:xfrm>
            <a:off x="5232528" y="4322687"/>
            <a:ext cx="14029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WS2008-B</a:t>
            </a:r>
          </a:p>
          <a:p>
            <a:r>
              <a:rPr lang="pt-BR" dirty="0" smtClean="0"/>
              <a:t>10.0.5.32</a:t>
            </a:r>
          </a:p>
          <a:p>
            <a:r>
              <a:rPr lang="pt-BR" dirty="0" smtClean="0"/>
              <a:t>192.168.1.3</a:t>
            </a:r>
            <a:endParaRPr lang="pt-BR" dirty="0"/>
          </a:p>
        </p:txBody>
      </p:sp>
      <p:sp>
        <p:nvSpPr>
          <p:cNvPr id="34" name="CaixaDeTexto 33"/>
          <p:cNvSpPr txBox="1"/>
          <p:nvPr/>
        </p:nvSpPr>
        <p:spPr>
          <a:xfrm>
            <a:off x="2128380" y="4264449"/>
            <a:ext cx="283923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WS2008-STORAGE</a:t>
            </a:r>
          </a:p>
          <a:p>
            <a:r>
              <a:rPr lang="pt-BR" dirty="0" smtClean="0"/>
              <a:t>10.0.5.30</a:t>
            </a:r>
          </a:p>
          <a:p>
            <a:r>
              <a:rPr lang="pt-BR" dirty="0" smtClean="0"/>
              <a:t>DISCO1 - 10G</a:t>
            </a:r>
          </a:p>
          <a:p>
            <a:r>
              <a:rPr lang="pt-BR" dirty="0" smtClean="0"/>
              <a:t>DISCO2 - </a:t>
            </a:r>
            <a:r>
              <a:rPr lang="pt-BR" dirty="0"/>
              <a:t>10G</a:t>
            </a:r>
          </a:p>
          <a:p>
            <a:r>
              <a:rPr lang="pt-BR" dirty="0" smtClean="0"/>
              <a:t>DISCO3 - QUORUN </a:t>
            </a:r>
            <a:r>
              <a:rPr lang="pt-BR" dirty="0"/>
              <a:t>– 2</a:t>
            </a:r>
            <a:r>
              <a:rPr lang="pt-BR" dirty="0" smtClean="0"/>
              <a:t>G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3556049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23528" y="1579576"/>
            <a:ext cx="8382000" cy="2308324"/>
          </a:xfrm>
        </p:spPr>
        <p:txBody>
          <a:bodyPr/>
          <a:lstStyle/>
          <a:p>
            <a:pPr marL="0" indent="0">
              <a:buNone/>
            </a:pPr>
            <a:endParaRPr lang="pt-BR" sz="2000" dirty="0" smtClean="0"/>
          </a:p>
          <a:p>
            <a:pPr marL="0" indent="0">
              <a:buNone/>
            </a:pPr>
            <a:r>
              <a:rPr lang="en-US" sz="2000" dirty="0"/>
              <a:t>Cluster Failover - Windows Server 2008 R2</a:t>
            </a:r>
          </a:p>
          <a:p>
            <a:pPr marL="0" indent="0">
              <a:buNone/>
            </a:pPr>
            <a:r>
              <a:rPr lang="pt-BR" sz="2000" dirty="0" smtClean="0">
                <a:hlinkClick r:id="rId2"/>
              </a:rPr>
              <a:t>https://www.youtube.com/watch?v=j5v8COlrHF0</a:t>
            </a:r>
            <a:endParaRPr lang="pt-BR" sz="2000" dirty="0" smtClean="0"/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endParaRPr lang="pt-BR" sz="2000" dirty="0" smtClean="0"/>
          </a:p>
          <a:p>
            <a:pPr marL="0" indent="0">
              <a:buNone/>
            </a:pPr>
            <a:r>
              <a:rPr lang="pt-BR" sz="2000" dirty="0" smtClean="0"/>
              <a:t>Microsoft </a:t>
            </a:r>
            <a:r>
              <a:rPr lang="pt-BR" sz="2000" dirty="0" err="1" smtClean="0"/>
              <a:t>iSCSI</a:t>
            </a:r>
            <a:r>
              <a:rPr lang="pt-BR" sz="2000" dirty="0" smtClean="0"/>
              <a:t> Software Target</a:t>
            </a:r>
          </a:p>
          <a:p>
            <a:pPr marL="0" indent="0">
              <a:buNone/>
            </a:pPr>
            <a:r>
              <a:rPr lang="pt-BR" sz="2000" dirty="0">
                <a:hlinkClick r:id="rId3"/>
              </a:rPr>
              <a:t>https://www.microsoft.com/en-us/download/details.aspx?id=19867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952164942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Tema FEUC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ema FEUC" id="{B2B82C96-EDA3-4194-BBCE-6970A3170711}" vid="{16526833-0511-4A6E-8BAA-C595FC14324E}"/>
    </a:ext>
  </a:extLst>
</a:theme>
</file>

<file path=ppt/theme/theme2.xml><?xml version="1.0" encoding="utf-8"?>
<a:theme xmlns:a="http://schemas.openxmlformats.org/drawingml/2006/main" name="Branco com fonte Courier para slides de código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 FEUC</Template>
  <TotalTime>654</TotalTime>
  <Words>268</Words>
  <Application>Microsoft Office PowerPoint</Application>
  <PresentationFormat>Apresentação na tela (4:3)</PresentationFormat>
  <Paragraphs>31</Paragraphs>
  <Slides>3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3</vt:i4>
      </vt:variant>
    </vt:vector>
  </HeadingPairs>
  <TitlesOfParts>
    <vt:vector size="9" baseType="lpstr">
      <vt:lpstr>Arial</vt:lpstr>
      <vt:lpstr>Calibri</vt:lpstr>
      <vt:lpstr>Courier New</vt:lpstr>
      <vt:lpstr>Wingdings</vt:lpstr>
      <vt:lpstr>Tema FEUC</vt:lpstr>
      <vt:lpstr>Branco com fonte Courier para slides de código</vt:lpstr>
      <vt:lpstr>SISTEMAS DISTRIBUIDOS</vt:lpstr>
      <vt:lpstr>Apresentação do PowerPoint</vt:lpstr>
      <vt:lpstr>Apresentação do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Sistemas Distribuidos</dc:title>
  <dc:creator>Varajão</dc:creator>
  <cp:lastModifiedBy>LABD</cp:lastModifiedBy>
  <cp:revision>141</cp:revision>
  <dcterms:created xsi:type="dcterms:W3CDTF">2011-06-07T23:45:32Z</dcterms:created>
  <dcterms:modified xsi:type="dcterms:W3CDTF">2019-05-28T22:01:59Z</dcterms:modified>
</cp:coreProperties>
</file>