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2" r:id="rId2"/>
    <p:sldMasterId id="2147483674" r:id="rId3"/>
  </p:sldMasterIdLst>
  <p:notesMasterIdLst>
    <p:notesMasterId r:id="rId34"/>
  </p:notesMasterIdLst>
  <p:sldIdLst>
    <p:sldId id="257" r:id="rId4"/>
    <p:sldId id="258" r:id="rId5"/>
    <p:sldId id="335" r:id="rId6"/>
    <p:sldId id="336" r:id="rId7"/>
    <p:sldId id="337" r:id="rId8"/>
    <p:sldId id="339" r:id="rId9"/>
    <p:sldId id="338" r:id="rId10"/>
    <p:sldId id="341" r:id="rId11"/>
    <p:sldId id="347" r:id="rId12"/>
    <p:sldId id="345" r:id="rId13"/>
    <p:sldId id="348" r:id="rId14"/>
    <p:sldId id="346" r:id="rId15"/>
    <p:sldId id="349" r:id="rId16"/>
    <p:sldId id="357" r:id="rId17"/>
    <p:sldId id="350" r:id="rId18"/>
    <p:sldId id="353" r:id="rId19"/>
    <p:sldId id="344" r:id="rId20"/>
    <p:sldId id="351" r:id="rId21"/>
    <p:sldId id="354" r:id="rId22"/>
    <p:sldId id="355" r:id="rId23"/>
    <p:sldId id="352" r:id="rId24"/>
    <p:sldId id="366" r:id="rId25"/>
    <p:sldId id="359" r:id="rId26"/>
    <p:sldId id="360" r:id="rId27"/>
    <p:sldId id="361" r:id="rId28"/>
    <p:sldId id="362" r:id="rId29"/>
    <p:sldId id="363" r:id="rId30"/>
    <p:sldId id="364" r:id="rId31"/>
    <p:sldId id="365" r:id="rId32"/>
    <p:sldId id="356" r:id="rId3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868" autoAdjust="0"/>
    <p:restoredTop sz="94660"/>
  </p:normalViewPr>
  <p:slideViewPr>
    <p:cSldViewPr>
      <p:cViewPr varScale="1">
        <p:scale>
          <a:sx n="92" d="100"/>
          <a:sy n="92" d="100"/>
        </p:scale>
        <p:origin x="1380" y="84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21" Type="http://schemas.openxmlformats.org/officeDocument/2006/relationships/slide" Target="slides/slide18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tableStyles" Target="tableStyles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1" Type="http://schemas.openxmlformats.org/officeDocument/2006/relationships/customXml" Target="../customXml/item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theme" Target="theme/theme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viewProps" Target="view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presProps" Target="presProps.xml"/><Relationship Id="rId8" Type="http://schemas.openxmlformats.org/officeDocument/2006/relationships/slide" Target="slides/slide5.xml"/><Relationship Id="rId3" Type="http://schemas.openxmlformats.org/officeDocument/2006/relationships/slideMaster" Target="slideMasters/slideMaster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CEDCA30-2ED5-41C4-A072-F195EC56C9D7}" type="datetimeFigureOut">
              <a:rPr lang="en-US" smtClean="0"/>
              <a:t>10/19/2017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3E7E218-9473-4E4E-BA13-22C19D998763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5230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 algn="r" defTabSz="914400">
              <a:buNone/>
            </a:pPr>
            <a:fld id="{81331B57-0BE5-4F82-AA58-76F53EFF3ADA}" type="datetime8">
              <a:rPr lang="en-US" sz="1200" b="0" i="0">
                <a:latin typeface="Calibri"/>
                <a:ea typeface="+mn-ea"/>
                <a:cs typeface="+mn-cs"/>
              </a:rPr>
              <a:t>10/19/2017 8:36 AM</a:t>
            </a:fld>
            <a:endParaRPr lang="en-US" sz="1200" b="0" i="0"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>
          <a:xfrm>
            <a:off x="0" y="8685213"/>
            <a:ext cx="6172200" cy="457200"/>
          </a:xfrm>
        </p:spPr>
        <p:txBody>
          <a:bodyPr/>
          <a:lstStyle/>
          <a:p>
            <a:pPr algn="l" defTabSz="914400">
              <a:buNone/>
            </a:pPr>
            <a:r>
              <a:rPr lang="en-US" sz="500" b="0" i="0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© 2007 Microsoft Corporation. Todos os direitos reservados. Microsoft, Windows, Windows Vista e outros nomes de produtos são ou podem ser marcas registradas e/ou marcas comerciais nos Estados Unidos e/ou em outros países.</a:t>
            </a:r>
          </a:p>
          <a:p>
            <a:pPr algn="l" defTabSz="914400">
              <a:buNone/>
            </a:pPr>
            <a:r>
              <a:rPr lang="en-US" sz="500" b="0" i="0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As informações contidas neste documento têm finalidades meramente informativas e representam a visão atual da Microsoft Corporation, na data desta apresentação.  Como a Microsoft precisa responder às constantes mudanças nas condições de mercado, o conteúdo do documento não deve ser interpretado como um compromisso por parte da Microsoft, e a Microsoft não pode garantir a exatidão de qualquer informação fornecida após a data desta apresentação.  </a:t>
            </a:r>
            <a:br>
              <a:rPr lang="en-US" sz="500" b="0" i="0">
                <a:solidFill>
                  <a:srgbClr val="000000"/>
                </a:solidFill>
                <a:latin typeface="Calibri"/>
                <a:ea typeface="+mn-ea"/>
                <a:cs typeface="+mn-cs"/>
              </a:rPr>
            </a:br>
            <a:r>
              <a:rPr lang="en-US" sz="500" b="0" i="0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A MICROSOFT NÃO OFERECE NENHUMA GARANTIA, SEJA EXPRESSA, IMPLÍCITA OU LEGAL, CONCERNENTE ÀS INFORMAÇÕES DESTA APRESENTAÇÃO.</a:t>
            </a:r>
          </a:p>
          <a:p>
            <a:pPr algn="l" defTabSz="914400">
              <a:buNone/>
            </a:pPr>
            <a:endParaRPr lang="en-US" sz="500" dirty="0" smtClean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>
          <a:xfrm>
            <a:off x="6172199" y="8685213"/>
            <a:ext cx="684213" cy="457200"/>
          </a:xfrm>
        </p:spPr>
        <p:txBody>
          <a:bodyPr/>
          <a:lstStyle/>
          <a:p>
            <a:pPr algn="r" defTabSz="914400">
              <a:buNone/>
            </a:pPr>
            <a:fld id="{EC87E0CF-87F6-4B58-B8B8-DCAB2DAAF3CA}" type="slidenum">
              <a:rPr lang="en-US" sz="1200" b="0" i="0">
                <a:latin typeface="Calibri"/>
                <a:ea typeface="+mn-ea"/>
                <a:cs typeface="+mn-cs"/>
              </a:rPr>
              <a:t>1</a:t>
            </a:fld>
            <a:endParaRPr lang="en-US" sz="1200" b="0" i="0"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191819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 algn="r" defTabSz="914400">
              <a:buNone/>
            </a:pPr>
            <a:fld id="{81331B57-0BE5-4F82-AA58-76F53EFF3ADA}" type="datetime8">
              <a:rPr lang="en-US" sz="1200" b="0" i="0">
                <a:latin typeface="Calibri"/>
                <a:ea typeface="+mn-ea"/>
                <a:cs typeface="+mn-cs"/>
              </a:rPr>
              <a:t>10/19/2017 9:43 AM</a:t>
            </a:fld>
            <a:endParaRPr lang="en-US" sz="1200" b="0" i="0"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algn="l" defTabSz="914400">
              <a:buNone/>
            </a:pPr>
            <a:r>
              <a:rPr lang="en-US" sz="1200" b="0" i="0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© 2007 Microsoft Corporation. Todos os direitos reservados. Microsoft, Windows, Windows Vista e outros nomes de produtos são ou podem ser marcas registradas e/ou marcas comerciais nos Estados Unidos e/ou em outros países.</a:t>
            </a:r>
          </a:p>
          <a:p>
            <a:pPr algn="l" defTabSz="914400">
              <a:buNone/>
            </a:pPr>
            <a:r>
              <a:rPr lang="en-US" sz="1200" b="0" i="0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As informações contidas neste documento têm finalidades meramente informativas e representam a visão atual da Microsoft Corporation, na data desta apresentação.  Como a Microsoft precisa responder às constantes mudanças nas condições de mercado, o conteúdo do documento não deve ser interpretado como um compromisso por parte da Microsoft, e a Microsoft não pode garantir a exatidão de qualquer informação fornecida após a data desta apresentação.  </a:t>
            </a:r>
            <a:br>
              <a:rPr lang="en-US" sz="1200" b="0" i="0">
                <a:solidFill>
                  <a:srgbClr val="000000"/>
                </a:solidFill>
                <a:latin typeface="Calibri"/>
                <a:ea typeface="+mn-ea"/>
                <a:cs typeface="+mn-cs"/>
              </a:rPr>
            </a:br>
            <a:r>
              <a:rPr lang="en-US" sz="1200" b="0" i="0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A MICROSOFT NÃO OFERECE NENHUMA GARANTIA, SEJA EXPRESSA, IMPLÍCITA OU LEGAL, CONCERNENTE ÀS INFORMAÇÕES DESTA APRESENTAÇÃO.</a:t>
            </a:r>
          </a:p>
          <a:p>
            <a:pPr algn="l" defTabSz="914400">
              <a:buNone/>
            </a:pPr>
            <a:endParaRPr lang="en-US" dirty="0" smtClean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 algn="r" defTabSz="914400">
              <a:buNone/>
            </a:pPr>
            <a:fld id="{EC87E0CF-87F6-4B58-B8B8-DCAB2DAAF3CA}" type="slidenum">
              <a:rPr lang="en-US" sz="1200" b="0" i="0">
                <a:latin typeface="Calibri"/>
                <a:ea typeface="+mn-ea"/>
                <a:cs typeface="+mn-cs"/>
              </a:rPr>
              <a:t>28</a:t>
            </a:fld>
            <a:endParaRPr lang="en-US" sz="1200" b="0" i="0"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6689416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 algn="r" defTabSz="914400">
              <a:buNone/>
            </a:pPr>
            <a:fld id="{81331B57-0BE5-4F82-AA58-76F53EFF3ADA}" type="datetime8">
              <a:rPr lang="en-US" sz="1200" b="0" i="0">
                <a:latin typeface="Calibri"/>
                <a:ea typeface="+mn-ea"/>
                <a:cs typeface="+mn-cs"/>
              </a:rPr>
              <a:t>10/19/2017 9:43 AM</a:t>
            </a:fld>
            <a:endParaRPr lang="en-US" sz="1200" b="0" i="0"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algn="l" defTabSz="914400">
              <a:buNone/>
            </a:pPr>
            <a:r>
              <a:rPr lang="en-US" sz="1200" b="0" i="0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© 2007 Microsoft Corporation. Todos os direitos reservados. Microsoft, Windows, Windows Vista e outros nomes de produtos são ou podem ser marcas registradas e/ou marcas comerciais nos Estados Unidos e/ou em outros países.</a:t>
            </a:r>
          </a:p>
          <a:p>
            <a:pPr algn="l" defTabSz="914400">
              <a:buNone/>
            </a:pPr>
            <a:r>
              <a:rPr lang="en-US" sz="1200" b="0" i="0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As informações contidas neste documento têm finalidades meramente informativas e representam a visão atual da Microsoft Corporation, na data desta apresentação.  Como a Microsoft precisa responder às constantes mudanças nas condições de mercado, o conteúdo do documento não deve ser interpretado como um compromisso por parte da Microsoft, e a Microsoft não pode garantir a exatidão de qualquer informação fornecida após a data desta apresentação.  </a:t>
            </a:r>
            <a:br>
              <a:rPr lang="en-US" sz="1200" b="0" i="0">
                <a:solidFill>
                  <a:srgbClr val="000000"/>
                </a:solidFill>
                <a:latin typeface="Calibri"/>
                <a:ea typeface="+mn-ea"/>
                <a:cs typeface="+mn-cs"/>
              </a:rPr>
            </a:br>
            <a:r>
              <a:rPr lang="en-US" sz="1200" b="0" i="0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A MICROSOFT NÃO OFERECE NENHUMA GARANTIA, SEJA EXPRESSA, IMPLÍCITA OU LEGAL, CONCERNENTE ÀS INFORMAÇÕES DESTA APRESENTAÇÃO.</a:t>
            </a:r>
          </a:p>
          <a:p>
            <a:pPr algn="l" defTabSz="914400">
              <a:buNone/>
            </a:pPr>
            <a:endParaRPr lang="en-US" dirty="0" smtClean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 algn="r" defTabSz="914400">
              <a:buNone/>
            </a:pPr>
            <a:fld id="{EC87E0CF-87F6-4B58-B8B8-DCAB2DAAF3CA}" type="slidenum">
              <a:rPr lang="en-US" sz="1200" b="0" i="0">
                <a:latin typeface="Calibri"/>
                <a:ea typeface="+mn-ea"/>
                <a:cs typeface="+mn-cs"/>
              </a:rPr>
              <a:t>29</a:t>
            </a:fld>
            <a:endParaRPr lang="en-US" sz="1200" b="0" i="0"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5479020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 algn="r" defTabSz="914400">
              <a:buNone/>
            </a:pPr>
            <a:fld id="{81331B57-0BE5-4F82-AA58-76F53EFF3ADA}" type="datetime8">
              <a:rPr lang="en-US" sz="1200" b="0" i="0">
                <a:latin typeface="Calibri"/>
                <a:ea typeface="+mn-ea"/>
                <a:cs typeface="+mn-cs"/>
              </a:rPr>
              <a:t>10/19/2017 8:38 AM</a:t>
            </a:fld>
            <a:endParaRPr lang="en-US" sz="1200" b="0" i="0"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algn="l" defTabSz="914400">
              <a:buNone/>
            </a:pPr>
            <a:r>
              <a:rPr lang="en-US" sz="1200" b="0" i="0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© 2007 Microsoft Corporation. Todos os direitos reservados. Microsoft, Windows, Windows Vista e outros nomes de produtos são ou podem ser marcas registradas e/ou marcas comerciais nos Estados Unidos e/ou em outros países.</a:t>
            </a:r>
          </a:p>
          <a:p>
            <a:pPr algn="l" defTabSz="914400">
              <a:buNone/>
            </a:pPr>
            <a:r>
              <a:rPr lang="en-US" sz="1200" b="0" i="0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As informações contidas neste documento têm finalidades meramente informativas e representam a visão atual da Microsoft Corporation, na data desta apresentação.  Como a Microsoft precisa responder às constantes mudanças nas condições de mercado, o conteúdo do documento não deve ser interpretado como um compromisso por parte da Microsoft, e a Microsoft não pode garantir a exatidão de qualquer informação fornecida após a data desta apresentação.  </a:t>
            </a:r>
            <a:br>
              <a:rPr lang="en-US" sz="1200" b="0" i="0">
                <a:solidFill>
                  <a:srgbClr val="000000"/>
                </a:solidFill>
                <a:latin typeface="Calibri"/>
                <a:ea typeface="+mn-ea"/>
                <a:cs typeface="+mn-cs"/>
              </a:rPr>
            </a:br>
            <a:r>
              <a:rPr lang="en-US" sz="1200" b="0" i="0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A MICROSOFT NÃO OFERECE NENHUMA GARANTIA, SEJA EXPRESSA, IMPLÍCITA OU LEGAL, CONCERNENTE ÀS INFORMAÇÕES DESTA APRESENTAÇÃO.</a:t>
            </a:r>
          </a:p>
          <a:p>
            <a:pPr algn="l" defTabSz="914400">
              <a:buNone/>
            </a:pPr>
            <a:endParaRPr lang="en-US" dirty="0" smtClean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 algn="r" defTabSz="914400">
              <a:buNone/>
            </a:pPr>
            <a:fld id="{EC87E0CF-87F6-4B58-B8B8-DCAB2DAAF3CA}" type="slidenum">
              <a:rPr lang="en-US" sz="1200" b="0" i="0">
                <a:latin typeface="Calibri"/>
                <a:ea typeface="+mn-ea"/>
                <a:cs typeface="+mn-cs"/>
              </a:rPr>
              <a:t>30</a:t>
            </a:fld>
            <a:endParaRPr lang="en-US" sz="1200" b="0" i="0"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2485212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 algn="r" defTabSz="914400">
              <a:buNone/>
            </a:pPr>
            <a:fld id="{81331B57-0BE5-4F82-AA58-76F53EFF3ADA}" type="datetime8">
              <a:rPr lang="en-US" sz="1200" b="0" i="0">
                <a:latin typeface="Calibri"/>
                <a:ea typeface="+mn-ea"/>
                <a:cs typeface="+mn-cs"/>
              </a:rPr>
              <a:t>10/19/2017 8:36 AM</a:t>
            </a:fld>
            <a:endParaRPr lang="en-US" sz="1200" b="0" i="0"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algn="l" defTabSz="914400">
              <a:buNone/>
            </a:pPr>
            <a:r>
              <a:rPr lang="en-US" sz="1200" b="0" i="0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© 2007 Microsoft Corporation. Todos os direitos reservados. Microsoft, Windows, Windows Vista e outros nomes de produtos são ou podem ser marcas registradas e/ou marcas comerciais nos Estados Unidos e/ou em outros países.</a:t>
            </a:r>
          </a:p>
          <a:p>
            <a:pPr algn="l" defTabSz="914400">
              <a:buNone/>
            </a:pPr>
            <a:r>
              <a:rPr lang="en-US" sz="1200" b="0" i="0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As informações contidas neste documento têm finalidades meramente informativas e representam a visão atual da Microsoft Corporation, na data desta apresentação.  Como a Microsoft precisa responder às constantes mudanças nas condições de mercado, o conteúdo do documento não deve ser interpretado como um compromisso por parte da Microsoft, e a Microsoft não pode garantir a exatidão de qualquer informação fornecida após a data desta apresentação.  </a:t>
            </a:r>
            <a:br>
              <a:rPr lang="en-US" sz="1200" b="0" i="0">
                <a:solidFill>
                  <a:srgbClr val="000000"/>
                </a:solidFill>
                <a:latin typeface="Calibri"/>
                <a:ea typeface="+mn-ea"/>
                <a:cs typeface="+mn-cs"/>
              </a:rPr>
            </a:br>
            <a:r>
              <a:rPr lang="en-US" sz="1200" b="0" i="0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A MICROSOFT NÃO OFERECE NENHUMA GARANTIA, SEJA EXPRESSA, IMPLÍCITA OU LEGAL, CONCERNENTE ÀS INFORMAÇÕES DESTA APRESENTAÇÃO.</a:t>
            </a:r>
          </a:p>
          <a:p>
            <a:pPr algn="l" defTabSz="914400">
              <a:buNone/>
            </a:pPr>
            <a:endParaRPr lang="en-US" dirty="0" smtClean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 algn="r" defTabSz="914400">
              <a:buNone/>
            </a:pPr>
            <a:fld id="{EC87E0CF-87F6-4B58-B8B8-DCAB2DAAF3CA}" type="slidenum">
              <a:rPr lang="en-US" sz="1200" b="0" i="0">
                <a:latin typeface="Calibri"/>
                <a:ea typeface="+mn-ea"/>
                <a:cs typeface="+mn-cs"/>
              </a:rPr>
              <a:t>2</a:t>
            </a:fld>
            <a:endParaRPr lang="en-US" sz="1200" b="0" i="0"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1253767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 algn="r" defTabSz="914400">
              <a:buNone/>
            </a:pPr>
            <a:fld id="{81331B57-0BE5-4F82-AA58-76F53EFF3ADA}" type="datetime8">
              <a:rPr lang="en-US" sz="1200" b="0" i="0">
                <a:latin typeface="Calibri"/>
                <a:ea typeface="+mn-ea"/>
                <a:cs typeface="+mn-cs"/>
              </a:rPr>
              <a:t>10/19/2017 8:41 AM</a:t>
            </a:fld>
            <a:endParaRPr lang="en-US" sz="1200" b="0" i="0"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algn="l" defTabSz="914400">
              <a:buNone/>
            </a:pPr>
            <a:r>
              <a:rPr lang="en-US" sz="1200" b="0" i="0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© 2007 Microsoft Corporation. Todos os direitos reservados. Microsoft, Windows, Windows Vista e outros nomes de produtos são ou podem ser marcas registradas e/ou marcas comerciais nos Estados Unidos e/ou em outros países.</a:t>
            </a:r>
          </a:p>
          <a:p>
            <a:pPr algn="l" defTabSz="914400">
              <a:buNone/>
            </a:pPr>
            <a:r>
              <a:rPr lang="en-US" sz="1200" b="0" i="0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As informações contidas neste documento têm finalidades meramente informativas e representam a visão atual da Microsoft Corporation, na data desta apresentação.  Como a Microsoft precisa responder às constantes mudanças nas condições de mercado, o conteúdo do documento não deve ser interpretado como um compromisso por parte da Microsoft, e a Microsoft não pode garantir a exatidão de qualquer informação fornecida após a data desta apresentação.  </a:t>
            </a:r>
            <a:br>
              <a:rPr lang="en-US" sz="1200" b="0" i="0">
                <a:solidFill>
                  <a:srgbClr val="000000"/>
                </a:solidFill>
                <a:latin typeface="Calibri"/>
                <a:ea typeface="+mn-ea"/>
                <a:cs typeface="+mn-cs"/>
              </a:rPr>
            </a:br>
            <a:r>
              <a:rPr lang="en-US" sz="1200" b="0" i="0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A MICROSOFT NÃO OFERECE NENHUMA GARANTIA, SEJA EXPRESSA, IMPLÍCITA OU LEGAL, CONCERNENTE ÀS INFORMAÇÕES DESTA APRESENTAÇÃO.</a:t>
            </a:r>
          </a:p>
          <a:p>
            <a:pPr algn="l" defTabSz="914400">
              <a:buNone/>
            </a:pPr>
            <a:endParaRPr lang="en-US" dirty="0" smtClean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 algn="r" defTabSz="914400">
              <a:buNone/>
            </a:pPr>
            <a:fld id="{EC87E0CF-87F6-4B58-B8B8-DCAB2DAAF3CA}" type="slidenum">
              <a:rPr lang="en-US" sz="1200" b="0" i="0">
                <a:latin typeface="Calibri"/>
                <a:ea typeface="+mn-ea"/>
                <a:cs typeface="+mn-cs"/>
              </a:rPr>
              <a:t>14</a:t>
            </a:fld>
            <a:endParaRPr lang="en-US" sz="1200" b="0" i="0"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2240101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 algn="r" defTabSz="914400">
              <a:buNone/>
            </a:pPr>
            <a:fld id="{81331B57-0BE5-4F82-AA58-76F53EFF3ADA}" type="datetime8">
              <a:rPr lang="en-US" sz="1200" b="0" i="0">
                <a:latin typeface="Calibri"/>
                <a:ea typeface="+mn-ea"/>
                <a:cs typeface="+mn-cs"/>
              </a:rPr>
              <a:t>10/19/2017 9:44 AM</a:t>
            </a:fld>
            <a:endParaRPr lang="en-US" sz="1200" b="0" i="0"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algn="l" defTabSz="914400">
              <a:buNone/>
            </a:pPr>
            <a:r>
              <a:rPr lang="en-US" sz="1200" b="0" i="0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© 2007 Microsoft Corporation. Todos os direitos reservados. Microsoft, Windows, Windows Vista e outros nomes de produtos são ou podem ser marcas registradas e/ou marcas comerciais nos Estados Unidos e/ou em outros países.</a:t>
            </a:r>
          </a:p>
          <a:p>
            <a:pPr algn="l" defTabSz="914400">
              <a:buNone/>
            </a:pPr>
            <a:r>
              <a:rPr lang="en-US" sz="1200" b="0" i="0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As informações contidas neste documento têm finalidades meramente informativas e representam a visão atual da Microsoft Corporation, na data desta apresentação.  Como a Microsoft precisa responder às constantes mudanças nas condições de mercado, o conteúdo do documento não deve ser interpretado como um compromisso por parte da Microsoft, e a Microsoft não pode garantir a exatidão de qualquer informação fornecida após a data desta apresentação.  </a:t>
            </a:r>
            <a:br>
              <a:rPr lang="en-US" sz="1200" b="0" i="0">
                <a:solidFill>
                  <a:srgbClr val="000000"/>
                </a:solidFill>
                <a:latin typeface="Calibri"/>
                <a:ea typeface="+mn-ea"/>
                <a:cs typeface="+mn-cs"/>
              </a:rPr>
            </a:br>
            <a:r>
              <a:rPr lang="en-US" sz="1200" b="0" i="0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A MICROSOFT NÃO OFERECE NENHUMA GARANTIA, SEJA EXPRESSA, IMPLÍCITA OU LEGAL, CONCERNENTE ÀS INFORMAÇÕES DESTA APRESENTAÇÃO.</a:t>
            </a:r>
          </a:p>
          <a:p>
            <a:pPr algn="l" defTabSz="914400">
              <a:buNone/>
            </a:pPr>
            <a:endParaRPr lang="en-US" dirty="0" smtClean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 algn="r" defTabSz="914400">
              <a:buNone/>
            </a:pPr>
            <a:fld id="{EC87E0CF-87F6-4B58-B8B8-DCAB2DAAF3CA}" type="slidenum">
              <a:rPr lang="en-US" sz="1200" b="0" i="0">
                <a:latin typeface="Calibri"/>
                <a:ea typeface="+mn-ea"/>
                <a:cs typeface="+mn-cs"/>
              </a:rPr>
              <a:t>22</a:t>
            </a:fld>
            <a:endParaRPr lang="en-US" sz="1200" b="0" i="0"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4308758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 algn="r" defTabSz="914400">
              <a:buNone/>
            </a:pPr>
            <a:fld id="{81331B57-0BE5-4F82-AA58-76F53EFF3ADA}" type="datetime8">
              <a:rPr lang="en-US" sz="1200" b="0" i="0">
                <a:latin typeface="Calibri"/>
                <a:ea typeface="+mn-ea"/>
                <a:cs typeface="+mn-cs"/>
              </a:rPr>
              <a:t>10/19/2017 9:41 AM</a:t>
            </a:fld>
            <a:endParaRPr lang="en-US" sz="1200" b="0" i="0"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algn="l" defTabSz="914400">
              <a:buNone/>
            </a:pPr>
            <a:r>
              <a:rPr lang="en-US" sz="1200" b="0" i="0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© 2007 Microsoft Corporation. Todos os direitos reservados. Microsoft, Windows, Windows Vista e outros nomes de produtos são ou podem ser marcas registradas e/ou marcas comerciais nos Estados Unidos e/ou em outros países.</a:t>
            </a:r>
          </a:p>
          <a:p>
            <a:pPr algn="l" defTabSz="914400">
              <a:buNone/>
            </a:pPr>
            <a:r>
              <a:rPr lang="en-US" sz="1200" b="0" i="0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As informações contidas neste documento têm finalidades meramente informativas e representam a visão atual da Microsoft Corporation, na data desta apresentação.  Como a Microsoft precisa responder às constantes mudanças nas condições de mercado, o conteúdo do documento não deve ser interpretado como um compromisso por parte da Microsoft, e a Microsoft não pode garantir a exatidão de qualquer informação fornecida após a data desta apresentação.  </a:t>
            </a:r>
            <a:br>
              <a:rPr lang="en-US" sz="1200" b="0" i="0">
                <a:solidFill>
                  <a:srgbClr val="000000"/>
                </a:solidFill>
                <a:latin typeface="Calibri"/>
                <a:ea typeface="+mn-ea"/>
                <a:cs typeface="+mn-cs"/>
              </a:rPr>
            </a:br>
            <a:r>
              <a:rPr lang="en-US" sz="1200" b="0" i="0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A MICROSOFT NÃO OFERECE NENHUMA GARANTIA, SEJA EXPRESSA, IMPLÍCITA OU LEGAL, CONCERNENTE ÀS INFORMAÇÕES DESTA APRESENTAÇÃO.</a:t>
            </a:r>
          </a:p>
          <a:p>
            <a:pPr algn="l" defTabSz="914400">
              <a:buNone/>
            </a:pPr>
            <a:endParaRPr lang="en-US" dirty="0" smtClean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 algn="r" defTabSz="914400">
              <a:buNone/>
            </a:pPr>
            <a:fld id="{EC87E0CF-87F6-4B58-B8B8-DCAB2DAAF3CA}" type="slidenum">
              <a:rPr lang="en-US" sz="1200" b="0" i="0">
                <a:latin typeface="Calibri"/>
                <a:ea typeface="+mn-ea"/>
                <a:cs typeface="+mn-cs"/>
              </a:rPr>
              <a:t>23</a:t>
            </a:fld>
            <a:endParaRPr lang="en-US" sz="1200" b="0" i="0"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4019325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 algn="r" defTabSz="914400">
              <a:buNone/>
            </a:pPr>
            <a:fld id="{81331B57-0BE5-4F82-AA58-76F53EFF3ADA}" type="datetime8">
              <a:rPr lang="en-US" sz="1200" b="0" i="0">
                <a:latin typeface="Calibri"/>
                <a:ea typeface="+mn-ea"/>
                <a:cs typeface="+mn-cs"/>
              </a:rPr>
              <a:t>10/19/2017 9:42 AM</a:t>
            </a:fld>
            <a:endParaRPr lang="en-US" sz="1200" b="0" i="0"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algn="l" defTabSz="914400">
              <a:buNone/>
            </a:pPr>
            <a:r>
              <a:rPr lang="en-US" sz="1200" b="0" i="0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© 2007 Microsoft Corporation. Todos os direitos reservados. Microsoft, Windows, Windows Vista e outros nomes de produtos são ou podem ser marcas registradas e/ou marcas comerciais nos Estados Unidos e/ou em outros países.</a:t>
            </a:r>
          </a:p>
          <a:p>
            <a:pPr algn="l" defTabSz="914400">
              <a:buNone/>
            </a:pPr>
            <a:r>
              <a:rPr lang="en-US" sz="1200" b="0" i="0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As informações contidas neste documento têm finalidades meramente informativas e representam a visão atual da Microsoft Corporation, na data desta apresentação.  Como a Microsoft precisa responder às constantes mudanças nas condições de mercado, o conteúdo do documento não deve ser interpretado como um compromisso por parte da Microsoft, e a Microsoft não pode garantir a exatidão de qualquer informação fornecida após a data desta apresentação.  </a:t>
            </a:r>
            <a:br>
              <a:rPr lang="en-US" sz="1200" b="0" i="0">
                <a:solidFill>
                  <a:srgbClr val="000000"/>
                </a:solidFill>
                <a:latin typeface="Calibri"/>
                <a:ea typeface="+mn-ea"/>
                <a:cs typeface="+mn-cs"/>
              </a:rPr>
            </a:br>
            <a:r>
              <a:rPr lang="en-US" sz="1200" b="0" i="0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A MICROSOFT NÃO OFERECE NENHUMA GARANTIA, SEJA EXPRESSA, IMPLÍCITA OU LEGAL, CONCERNENTE ÀS INFORMAÇÕES DESTA APRESENTAÇÃO.</a:t>
            </a:r>
          </a:p>
          <a:p>
            <a:pPr algn="l" defTabSz="914400">
              <a:buNone/>
            </a:pPr>
            <a:endParaRPr lang="en-US" dirty="0" smtClean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 algn="r" defTabSz="914400">
              <a:buNone/>
            </a:pPr>
            <a:fld id="{EC87E0CF-87F6-4B58-B8B8-DCAB2DAAF3CA}" type="slidenum">
              <a:rPr lang="en-US" sz="1200" b="0" i="0">
                <a:latin typeface="Calibri"/>
                <a:ea typeface="+mn-ea"/>
                <a:cs typeface="+mn-cs"/>
              </a:rPr>
              <a:t>24</a:t>
            </a:fld>
            <a:endParaRPr lang="en-US" sz="1200" b="0" i="0"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8428308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 algn="r" defTabSz="914400">
              <a:buNone/>
            </a:pPr>
            <a:fld id="{81331B57-0BE5-4F82-AA58-76F53EFF3ADA}" type="datetime8">
              <a:rPr lang="en-US" sz="1200" b="0" i="0">
                <a:latin typeface="Calibri"/>
                <a:ea typeface="+mn-ea"/>
                <a:cs typeface="+mn-cs"/>
              </a:rPr>
              <a:t>10/19/2017 9:43 AM</a:t>
            </a:fld>
            <a:endParaRPr lang="en-US" sz="1200" b="0" i="0"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algn="l" defTabSz="914400">
              <a:buNone/>
            </a:pPr>
            <a:r>
              <a:rPr lang="en-US" sz="1200" b="0" i="0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© 2007 Microsoft Corporation. Todos os direitos reservados. Microsoft, Windows, Windows Vista e outros nomes de produtos são ou podem ser marcas registradas e/ou marcas comerciais nos Estados Unidos e/ou em outros países.</a:t>
            </a:r>
          </a:p>
          <a:p>
            <a:pPr algn="l" defTabSz="914400">
              <a:buNone/>
            </a:pPr>
            <a:r>
              <a:rPr lang="en-US" sz="1200" b="0" i="0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As informações contidas neste documento têm finalidades meramente informativas e representam a visão atual da Microsoft Corporation, na data desta apresentação.  Como a Microsoft precisa responder às constantes mudanças nas condições de mercado, o conteúdo do documento não deve ser interpretado como um compromisso por parte da Microsoft, e a Microsoft não pode garantir a exatidão de qualquer informação fornecida após a data desta apresentação.  </a:t>
            </a:r>
            <a:br>
              <a:rPr lang="en-US" sz="1200" b="0" i="0">
                <a:solidFill>
                  <a:srgbClr val="000000"/>
                </a:solidFill>
                <a:latin typeface="Calibri"/>
                <a:ea typeface="+mn-ea"/>
                <a:cs typeface="+mn-cs"/>
              </a:rPr>
            </a:br>
            <a:r>
              <a:rPr lang="en-US" sz="1200" b="0" i="0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A MICROSOFT NÃO OFERECE NENHUMA GARANTIA, SEJA EXPRESSA, IMPLÍCITA OU LEGAL, CONCERNENTE ÀS INFORMAÇÕES DESTA APRESENTAÇÃO.</a:t>
            </a:r>
          </a:p>
          <a:p>
            <a:pPr algn="l" defTabSz="914400">
              <a:buNone/>
            </a:pPr>
            <a:endParaRPr lang="en-US" dirty="0" smtClean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 algn="r" defTabSz="914400">
              <a:buNone/>
            </a:pPr>
            <a:fld id="{EC87E0CF-87F6-4B58-B8B8-DCAB2DAAF3CA}" type="slidenum">
              <a:rPr lang="en-US" sz="1200" b="0" i="0">
                <a:latin typeface="Calibri"/>
                <a:ea typeface="+mn-ea"/>
                <a:cs typeface="+mn-cs"/>
              </a:rPr>
              <a:t>25</a:t>
            </a:fld>
            <a:endParaRPr lang="en-US" sz="1200" b="0" i="0"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477410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 algn="r" defTabSz="914400">
              <a:buNone/>
            </a:pPr>
            <a:fld id="{81331B57-0BE5-4F82-AA58-76F53EFF3ADA}" type="datetime8">
              <a:rPr lang="en-US" sz="1200" b="0" i="0">
                <a:latin typeface="Calibri"/>
                <a:ea typeface="+mn-ea"/>
                <a:cs typeface="+mn-cs"/>
              </a:rPr>
              <a:t>10/19/2017 9:43 AM</a:t>
            </a:fld>
            <a:endParaRPr lang="en-US" sz="1200" b="0" i="0"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algn="l" defTabSz="914400">
              <a:buNone/>
            </a:pPr>
            <a:r>
              <a:rPr lang="en-US" sz="1200" b="0" i="0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© 2007 Microsoft Corporation. Todos os direitos reservados. Microsoft, Windows, Windows Vista e outros nomes de produtos são ou podem ser marcas registradas e/ou marcas comerciais nos Estados Unidos e/ou em outros países.</a:t>
            </a:r>
          </a:p>
          <a:p>
            <a:pPr algn="l" defTabSz="914400">
              <a:buNone/>
            </a:pPr>
            <a:r>
              <a:rPr lang="en-US" sz="1200" b="0" i="0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As informações contidas neste documento têm finalidades meramente informativas e representam a visão atual da Microsoft Corporation, na data desta apresentação.  Como a Microsoft precisa responder às constantes mudanças nas condições de mercado, o conteúdo do documento não deve ser interpretado como um compromisso por parte da Microsoft, e a Microsoft não pode garantir a exatidão de qualquer informação fornecida após a data desta apresentação.  </a:t>
            </a:r>
            <a:br>
              <a:rPr lang="en-US" sz="1200" b="0" i="0">
                <a:solidFill>
                  <a:srgbClr val="000000"/>
                </a:solidFill>
                <a:latin typeface="Calibri"/>
                <a:ea typeface="+mn-ea"/>
                <a:cs typeface="+mn-cs"/>
              </a:rPr>
            </a:br>
            <a:r>
              <a:rPr lang="en-US" sz="1200" b="0" i="0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A MICROSOFT NÃO OFERECE NENHUMA GARANTIA, SEJA EXPRESSA, IMPLÍCITA OU LEGAL, CONCERNENTE ÀS INFORMAÇÕES DESTA APRESENTAÇÃO.</a:t>
            </a:r>
          </a:p>
          <a:p>
            <a:pPr algn="l" defTabSz="914400">
              <a:buNone/>
            </a:pPr>
            <a:endParaRPr lang="en-US" dirty="0" smtClean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 algn="r" defTabSz="914400">
              <a:buNone/>
            </a:pPr>
            <a:fld id="{EC87E0CF-87F6-4B58-B8B8-DCAB2DAAF3CA}" type="slidenum">
              <a:rPr lang="en-US" sz="1200" b="0" i="0">
                <a:latin typeface="Calibri"/>
                <a:ea typeface="+mn-ea"/>
                <a:cs typeface="+mn-cs"/>
              </a:rPr>
              <a:t>26</a:t>
            </a:fld>
            <a:endParaRPr lang="en-US" sz="1200" b="0" i="0"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2350919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 algn="r" defTabSz="914400">
              <a:buNone/>
            </a:pPr>
            <a:fld id="{81331B57-0BE5-4F82-AA58-76F53EFF3ADA}" type="datetime8">
              <a:rPr lang="en-US" sz="1200" b="0" i="0">
                <a:latin typeface="Calibri"/>
                <a:ea typeface="+mn-ea"/>
                <a:cs typeface="+mn-cs"/>
              </a:rPr>
              <a:t>10/19/2017 9:43 AM</a:t>
            </a:fld>
            <a:endParaRPr lang="en-US" sz="1200" b="0" i="0"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algn="l" defTabSz="914400">
              <a:buNone/>
            </a:pPr>
            <a:r>
              <a:rPr lang="en-US" sz="1200" b="0" i="0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© 2007 Microsoft Corporation. Todos os direitos reservados. Microsoft, Windows, Windows Vista e outros nomes de produtos são ou podem ser marcas registradas e/ou marcas comerciais nos Estados Unidos e/ou em outros países.</a:t>
            </a:r>
          </a:p>
          <a:p>
            <a:pPr algn="l" defTabSz="914400">
              <a:buNone/>
            </a:pPr>
            <a:r>
              <a:rPr lang="en-US" sz="1200" b="0" i="0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As informações contidas neste documento têm finalidades meramente informativas e representam a visão atual da Microsoft Corporation, na data desta apresentação.  Como a Microsoft precisa responder às constantes mudanças nas condições de mercado, o conteúdo do documento não deve ser interpretado como um compromisso por parte da Microsoft, e a Microsoft não pode garantir a exatidão de qualquer informação fornecida após a data desta apresentação.  </a:t>
            </a:r>
            <a:br>
              <a:rPr lang="en-US" sz="1200" b="0" i="0">
                <a:solidFill>
                  <a:srgbClr val="000000"/>
                </a:solidFill>
                <a:latin typeface="Calibri"/>
                <a:ea typeface="+mn-ea"/>
                <a:cs typeface="+mn-cs"/>
              </a:rPr>
            </a:br>
            <a:r>
              <a:rPr lang="en-US" sz="1200" b="0" i="0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A MICROSOFT NÃO OFERECE NENHUMA GARANTIA, SEJA EXPRESSA, IMPLÍCITA OU LEGAL, CONCERNENTE ÀS INFORMAÇÕES DESTA APRESENTAÇÃO.</a:t>
            </a:r>
          </a:p>
          <a:p>
            <a:pPr algn="l" defTabSz="914400">
              <a:buNone/>
            </a:pPr>
            <a:endParaRPr lang="en-US" dirty="0" smtClean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 algn="r" defTabSz="914400">
              <a:buNone/>
            </a:pPr>
            <a:fld id="{EC87E0CF-87F6-4B58-B8B8-DCAB2DAAF3CA}" type="slidenum">
              <a:rPr lang="en-US" sz="1200" b="0" i="0">
                <a:latin typeface="Calibri"/>
                <a:ea typeface="+mn-ea"/>
                <a:cs typeface="+mn-cs"/>
              </a:rPr>
              <a:t>27</a:t>
            </a:fld>
            <a:endParaRPr lang="en-US" sz="1200" b="0" i="0"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464380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730250" y="1905000"/>
            <a:ext cx="7681913" cy="1523495"/>
          </a:xfrm>
        </p:spPr>
        <p:txBody>
          <a:bodyPr>
            <a:noAutofit/>
          </a:bodyPr>
          <a:lstStyle>
            <a:lvl1pPr>
              <a:lnSpc>
                <a:spcPct val="90000"/>
              </a:lnSpc>
              <a:defRPr sz="5400">
                <a:latin typeface="+mj-lt"/>
              </a:defRPr>
            </a:lvl1pPr>
          </a:lstStyle>
          <a:p>
            <a:r>
              <a:rPr lang="pt-BR" noProof="0" smtClean="0"/>
              <a:t>Clique para editar o título mestre</a:t>
            </a:r>
            <a:endParaRPr lang="pt-BR" noProof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730249" y="4344988"/>
            <a:ext cx="7681913" cy="461665"/>
          </a:xfrm>
        </p:spPr>
        <p:txBody>
          <a:bodyPr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2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4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noProof="0" smtClean="0"/>
              <a:t>Clique para editar o estilo do subtítulo mestre</a:t>
            </a:r>
            <a:endParaRPr lang="pt-BR" noProof="0"/>
          </a:p>
        </p:txBody>
      </p:sp>
    </p:spTree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2_Título e Conteúdo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 bwMode="white"/>
        <p:txBody>
          <a:bodyPr/>
          <a:lstStyle/>
          <a:p>
            <a:r>
              <a:rPr lang="pt-BR" noProof="0" smtClean="0"/>
              <a:t>Clique para editar o título mestre</a:t>
            </a:r>
            <a:endParaRPr lang="pt-BR" noProof="0"/>
          </a:p>
        </p:txBody>
      </p:sp>
      <p:sp>
        <p:nvSpPr>
          <p:cNvPr id="6" name="Espaço Reservado para Texto 5"/>
          <p:cNvSpPr>
            <a:spLocks noGrp="1"/>
          </p:cNvSpPr>
          <p:nvPr>
            <p:ph type="body" sz="quarter" idx="10"/>
          </p:nvPr>
        </p:nvSpPr>
        <p:spPr bwMode="white">
          <a:xfrm>
            <a:off x="381000" y="1411553"/>
            <a:ext cx="8382000" cy="2200602"/>
          </a:xfrm>
        </p:spPr>
        <p:txBody>
          <a:bodyPr/>
          <a:lstStyle>
            <a:lvl1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1pPr>
            <a:lvl2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2pPr>
            <a:lvl3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3pPr>
            <a:lvl4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4pPr>
            <a:lvl5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5pPr>
          </a:lstStyle>
          <a:p>
            <a:pPr lvl="0"/>
            <a:r>
              <a:rPr lang="pt-BR" noProof="0" smtClean="0"/>
              <a:t>Clique para editar o texto mestre</a:t>
            </a:r>
          </a:p>
          <a:p>
            <a:pPr lvl="1"/>
            <a:r>
              <a:rPr lang="pt-BR" noProof="0" smtClean="0"/>
              <a:t>Segundo nível</a:t>
            </a:r>
          </a:p>
          <a:p>
            <a:pPr lvl="2"/>
            <a:r>
              <a:rPr lang="pt-BR" noProof="0" smtClean="0"/>
              <a:t>Terceiro nível</a:t>
            </a:r>
          </a:p>
          <a:p>
            <a:pPr lvl="3"/>
            <a:r>
              <a:rPr lang="pt-BR" noProof="0" smtClean="0"/>
              <a:t>Quarto nível</a:t>
            </a:r>
          </a:p>
          <a:p>
            <a:pPr lvl="4"/>
            <a:r>
              <a:rPr lang="pt-BR" noProof="0" smtClean="0"/>
              <a:t>Quinto nível</a:t>
            </a:r>
            <a:endParaRPr lang="pt-BR" noProof="0"/>
          </a:p>
        </p:txBody>
      </p:sp>
    </p:spTree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3_Título e Conteúdo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 bwMode="white"/>
        <p:txBody>
          <a:bodyPr/>
          <a:lstStyle/>
          <a:p>
            <a:r>
              <a:rPr lang="pt-BR" noProof="0" smtClean="0"/>
              <a:t>Clique para editar o título mestre</a:t>
            </a:r>
            <a:endParaRPr lang="pt-BR" noProof="0"/>
          </a:p>
        </p:txBody>
      </p:sp>
      <p:sp>
        <p:nvSpPr>
          <p:cNvPr id="6" name="Espaço Reservado para Texto 5"/>
          <p:cNvSpPr>
            <a:spLocks noGrp="1"/>
          </p:cNvSpPr>
          <p:nvPr>
            <p:ph type="body" sz="quarter" idx="10"/>
          </p:nvPr>
        </p:nvSpPr>
        <p:spPr bwMode="white">
          <a:xfrm>
            <a:off x="381000" y="1411553"/>
            <a:ext cx="8382000" cy="2200602"/>
          </a:xfrm>
        </p:spPr>
        <p:txBody>
          <a:bodyPr/>
          <a:lstStyle>
            <a:lvl1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1pPr>
            <a:lvl2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2pPr>
            <a:lvl3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3pPr>
            <a:lvl4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4pPr>
            <a:lvl5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5pPr>
          </a:lstStyle>
          <a:p>
            <a:pPr lvl="0"/>
            <a:r>
              <a:rPr lang="pt-BR" noProof="0" smtClean="0"/>
              <a:t>Clique para editar o texto mestre</a:t>
            </a:r>
          </a:p>
          <a:p>
            <a:pPr lvl="1"/>
            <a:r>
              <a:rPr lang="pt-BR" noProof="0" smtClean="0"/>
              <a:t>Segundo nível</a:t>
            </a:r>
          </a:p>
          <a:p>
            <a:pPr lvl="2"/>
            <a:r>
              <a:rPr lang="pt-BR" noProof="0" smtClean="0"/>
              <a:t>Terceiro nível</a:t>
            </a:r>
          </a:p>
          <a:p>
            <a:pPr lvl="3"/>
            <a:r>
              <a:rPr lang="pt-BR" noProof="0" smtClean="0"/>
              <a:t>Quarto nível</a:t>
            </a:r>
          </a:p>
          <a:p>
            <a:pPr lvl="4"/>
            <a:r>
              <a:rPr lang="pt-BR" noProof="0" smtClean="0"/>
              <a:t>Quinto nível</a:t>
            </a:r>
            <a:endParaRPr lang="pt-BR" noProof="0"/>
          </a:p>
        </p:txBody>
      </p:sp>
      <p:sp>
        <p:nvSpPr>
          <p:cNvPr id="4" name="Espaço Reservado para Texto 6"/>
          <p:cNvSpPr>
            <a:spLocks noGrp="1"/>
          </p:cNvSpPr>
          <p:nvPr>
            <p:ph type="body" sz="quarter" idx="11"/>
          </p:nvPr>
        </p:nvSpPr>
        <p:spPr>
          <a:xfrm>
            <a:off x="0" y="6238875"/>
            <a:ext cx="9144001" cy="619125"/>
          </a:xfrm>
          <a:solidFill>
            <a:srgbClr val="FFFF99"/>
          </a:solidFill>
        </p:spPr>
        <p:txBody>
          <a:bodyPr wrap="square" lIns="152394" tIns="76197" rIns="152394" bIns="76197" anchor="b" anchorCtr="0">
            <a:noAutofit/>
          </a:bodyPr>
          <a:lstStyle>
            <a:lvl1pPr algn="r">
              <a:buFont typeface="Arial" pitchFamily="34" charset="0"/>
              <a:buNone/>
              <a:defRPr>
                <a:solidFill>
                  <a:srgbClr val="000000"/>
                </a:solidFill>
                <a:effectLst/>
                <a:latin typeface="+mj-lt"/>
              </a:defRPr>
            </a:lvl1pPr>
          </a:lstStyle>
          <a:p>
            <a:pPr lvl="0"/>
            <a:r>
              <a:rPr lang="pt-BR" noProof="0" smtClean="0"/>
              <a:t>Clique para editar o texto mestre</a:t>
            </a:r>
          </a:p>
        </p:txBody>
      </p:sp>
    </p:spTree>
  </p:cSld>
  <p:clrMapOvr>
    <a:masterClrMapping/>
  </p:clrMapOvr>
  <p:transition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lides &quot;especiais&quot; 2_Demo, Vídeo etc.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369219" y="649805"/>
            <a:ext cx="7043208" cy="1523494"/>
          </a:xfrm>
        </p:spPr>
        <p:txBody>
          <a:bodyPr anchor="ctr" anchorCtr="0">
            <a:noAutofit/>
          </a:bodyPr>
          <a:lstStyle>
            <a:lvl1pPr>
              <a:lnSpc>
                <a:spcPct val="90000"/>
              </a:lnSpc>
              <a:defRPr sz="5400"/>
            </a:lvl1pPr>
          </a:lstStyle>
          <a:p>
            <a:r>
              <a:rPr lang="pt-BR" noProof="0" smtClean="0"/>
              <a:t>Clique para editar o título mestre</a:t>
            </a:r>
            <a:endParaRPr lang="pt-BR" noProof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68955" y="4344988"/>
            <a:ext cx="7043208" cy="461665"/>
          </a:xfrm>
        </p:spPr>
        <p:txBody>
          <a:bodyPr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2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4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noProof="0" smtClean="0"/>
              <a:t>Clique para editar o estilo do subtítulo mestre</a:t>
            </a:r>
            <a:endParaRPr lang="pt-BR" noProof="0"/>
          </a:p>
        </p:txBody>
      </p:sp>
      <p:sp>
        <p:nvSpPr>
          <p:cNvPr id="7" name="Espaço Reservado para Texto 6"/>
          <p:cNvSpPr>
            <a:spLocks noGrp="1"/>
          </p:cNvSpPr>
          <p:nvPr>
            <p:ph type="body" sz="quarter" idx="10" hasCustomPrompt="1"/>
          </p:nvPr>
        </p:nvSpPr>
        <p:spPr>
          <a:xfrm>
            <a:off x="722049" y="2355850"/>
            <a:ext cx="7690114" cy="1384994"/>
          </a:xfrm>
        </p:spPr>
        <p:txBody>
          <a:bodyPr anchor="t" anchorCtr="0">
            <a:noAutofit/>
            <a:scene3d>
              <a:camera prst="orthographicFront"/>
              <a:lightRig rig="flat" dir="t"/>
            </a:scene3d>
            <a:sp3d extrusionH="88900" contourW="2540">
              <a:bevelT w="38100" h="31750"/>
              <a:contourClr>
                <a:srgbClr val="F4A234"/>
              </a:contourClr>
            </a:sp3d>
          </a:bodyPr>
          <a:lstStyle>
            <a:lvl1pPr marL="0" indent="0" algn="l">
              <a:buFont typeface="Arial" pitchFamily="34" charset="0"/>
              <a:buNone/>
              <a:defRPr kumimoji="0" lang="en-US" sz="10000" b="1" i="1" u="none" strike="noStrike" kern="1200" cap="none" spc="-642" normalizeH="0" baseline="0" noProof="0" dirty="0" smtClean="0">
                <a:ln w="11430"/>
                <a:gradFill>
                  <a:gsLst>
                    <a:gs pos="0">
                      <a:srgbClr val="FF9929">
                        <a:lumMod val="20000"/>
                        <a:lumOff val="80000"/>
                      </a:srgbClr>
                    </a:gs>
                    <a:gs pos="28000">
                      <a:srgbClr val="F8F57B"/>
                    </a:gs>
                    <a:gs pos="62000">
                      <a:srgbClr val="D5B953"/>
                    </a:gs>
                    <a:gs pos="88000">
                      <a:srgbClr val="D1943B"/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pt-BR" noProof="0" smtClean="0"/>
              <a:t>clique para…</a:t>
            </a:r>
          </a:p>
        </p:txBody>
      </p:sp>
    </p:spTree>
  </p:cSld>
  <p:clrMapOvr>
    <a:masterClrMapping/>
  </p:clrMapOvr>
  <p:transition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Usar para slides com Código de Softwa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noProof="0" smtClean="0"/>
              <a:t>Clique para editar o estilo do título Mestre</a:t>
            </a:r>
            <a:endParaRPr lang="pt-BR" noProof="0"/>
          </a:p>
        </p:txBody>
      </p:sp>
      <p:sp>
        <p:nvSpPr>
          <p:cNvPr id="6" name="Espaço Reservado para Texto 5"/>
          <p:cNvSpPr>
            <a:spLocks noGrp="1"/>
          </p:cNvSpPr>
          <p:nvPr>
            <p:ph type="body" sz="quarter" idx="10"/>
          </p:nvPr>
        </p:nvSpPr>
        <p:spPr>
          <a:xfrm>
            <a:off x="722313" y="1905000"/>
            <a:ext cx="8040688" cy="2533001"/>
          </a:xfrm>
        </p:spPr>
        <p:txBody>
          <a:bodyPr/>
          <a:lstStyle>
            <a:lvl1pPr>
              <a:lnSpc>
                <a:spcPct val="90000"/>
              </a:lnSpc>
              <a:defRPr/>
            </a:lvl1pPr>
            <a:lvl2pPr>
              <a:lnSpc>
                <a:spcPct val="90000"/>
              </a:lnSpc>
              <a:defRPr/>
            </a:lvl2pPr>
            <a:lvl3pPr>
              <a:lnSpc>
                <a:spcPct val="90000"/>
              </a:lnSpc>
              <a:defRPr/>
            </a:lvl3pPr>
            <a:lvl4pPr>
              <a:lnSpc>
                <a:spcPct val="90000"/>
              </a:lnSpc>
              <a:defRPr/>
            </a:lvl4pPr>
            <a:lvl5pPr>
              <a:lnSpc>
                <a:spcPct val="90000"/>
              </a:lnSpc>
              <a:defRPr/>
            </a:lvl5pPr>
          </a:lstStyle>
          <a:p>
            <a:pPr lvl="0"/>
            <a:r>
              <a:rPr lang="pt-BR" noProof="0" smtClean="0"/>
              <a:t>Clique para editar os estilos do texto Mestre</a:t>
            </a:r>
          </a:p>
          <a:p>
            <a:pPr lvl="1"/>
            <a:r>
              <a:rPr lang="pt-BR" noProof="0" smtClean="0"/>
              <a:t>Segundo nível</a:t>
            </a:r>
          </a:p>
          <a:p>
            <a:pPr lvl="2"/>
            <a:r>
              <a:rPr lang="pt-BR" noProof="0" smtClean="0"/>
              <a:t>Terceiro nível</a:t>
            </a:r>
          </a:p>
          <a:p>
            <a:pPr lvl="3"/>
            <a:r>
              <a:rPr lang="pt-BR" noProof="0" smtClean="0"/>
              <a:t>Quarto nível</a:t>
            </a:r>
          </a:p>
          <a:p>
            <a:pPr lvl="4"/>
            <a:r>
              <a:rPr lang="pt-BR" noProof="0" smtClean="0"/>
              <a:t>Quinto nível</a:t>
            </a:r>
            <a:endParaRPr lang="pt-BR" noProof="0"/>
          </a:p>
        </p:txBody>
      </p:sp>
    </p:spTree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s &quot;especiais&quot; 1_Demo, Vídeo etc.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369219" y="649805"/>
            <a:ext cx="7043208" cy="1523494"/>
          </a:xfrm>
        </p:spPr>
        <p:txBody>
          <a:bodyPr anchor="ctr" anchorCtr="0">
            <a:noAutofit/>
          </a:bodyPr>
          <a:lstStyle>
            <a:lvl1pPr>
              <a:lnSpc>
                <a:spcPct val="90000"/>
              </a:lnSpc>
              <a:defRPr sz="5400"/>
            </a:lvl1pPr>
          </a:lstStyle>
          <a:p>
            <a:r>
              <a:rPr lang="pt-BR" noProof="0" smtClean="0"/>
              <a:t>Clique para editar o título mestre</a:t>
            </a:r>
            <a:endParaRPr lang="pt-BR" noProof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68955" y="4695527"/>
            <a:ext cx="7043208" cy="461665"/>
          </a:xfrm>
        </p:spPr>
        <p:txBody>
          <a:bodyPr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2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4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noProof="0" dirty="0" smtClean="0"/>
              <a:t>Clique para editar o estilo do subtítulo mestre</a:t>
            </a:r>
            <a:endParaRPr lang="pt-BR" noProof="0" dirty="0"/>
          </a:p>
        </p:txBody>
      </p:sp>
      <p:sp>
        <p:nvSpPr>
          <p:cNvPr id="7" name="Espaço Reservado para Texto 6"/>
          <p:cNvSpPr>
            <a:spLocks noGrp="1"/>
          </p:cNvSpPr>
          <p:nvPr>
            <p:ph type="body" sz="quarter" idx="10" hasCustomPrompt="1"/>
          </p:nvPr>
        </p:nvSpPr>
        <p:spPr>
          <a:xfrm>
            <a:off x="722049" y="2355850"/>
            <a:ext cx="7690114" cy="2153270"/>
          </a:xfrm>
        </p:spPr>
        <p:txBody>
          <a:bodyPr anchor="t" anchorCtr="0">
            <a:noAutofit/>
            <a:scene3d>
              <a:camera prst="orthographicFront"/>
              <a:lightRig rig="flat" dir="t"/>
            </a:scene3d>
            <a:sp3d extrusionH="88900" contourW="2540">
              <a:bevelT w="38100" h="31750"/>
              <a:contourClr>
                <a:srgbClr val="F4A234"/>
              </a:contourClr>
            </a:sp3d>
          </a:bodyPr>
          <a:lstStyle>
            <a:lvl1pPr marL="0" indent="0" algn="l">
              <a:buFont typeface="Arial" pitchFamily="34" charset="0"/>
              <a:buNone/>
              <a:defRPr kumimoji="0" lang="en-US" sz="8800" b="1" i="1" u="none" strike="noStrike" kern="1200" cap="none" spc="-642" normalizeH="0" baseline="0" noProof="0" dirty="0" smtClean="0">
                <a:ln w="11430"/>
                <a:gradFill>
                  <a:gsLst>
                    <a:gs pos="0">
                      <a:srgbClr val="FF9929">
                        <a:lumMod val="20000"/>
                        <a:lumOff val="80000"/>
                      </a:srgbClr>
                    </a:gs>
                    <a:gs pos="28000">
                      <a:srgbClr val="F8F57B"/>
                    </a:gs>
                    <a:gs pos="62000">
                      <a:srgbClr val="D5B953"/>
                    </a:gs>
                    <a:gs pos="88000">
                      <a:srgbClr val="D1943B"/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pt-BR" noProof="0" dirty="0" smtClean="0"/>
              <a:t>clique para…</a:t>
            </a:r>
          </a:p>
        </p:txBody>
      </p:sp>
    </p:spTree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noProof="0" smtClean="0"/>
              <a:t>Clique para editar o título mestre</a:t>
            </a:r>
            <a:endParaRPr lang="pt-BR" noProof="0" dirty="0"/>
          </a:p>
        </p:txBody>
      </p:sp>
      <p:sp>
        <p:nvSpPr>
          <p:cNvPr id="6" name="Espaço Reservado para Texto 5"/>
          <p:cNvSpPr>
            <a:spLocks noGrp="1"/>
          </p:cNvSpPr>
          <p:nvPr>
            <p:ph type="body" sz="quarter" idx="10"/>
          </p:nvPr>
        </p:nvSpPr>
        <p:spPr>
          <a:xfrm>
            <a:off x="381000" y="1411552"/>
            <a:ext cx="8382000" cy="2210862"/>
          </a:xfrm>
        </p:spPr>
        <p:txBody>
          <a:bodyPr/>
          <a:lstStyle>
            <a:lvl1pPr>
              <a:lnSpc>
                <a:spcPct val="90000"/>
              </a:lnSpc>
              <a:defRPr/>
            </a:lvl1pPr>
            <a:lvl2pPr>
              <a:lnSpc>
                <a:spcPct val="90000"/>
              </a:lnSpc>
              <a:defRPr/>
            </a:lvl2pPr>
            <a:lvl3pPr>
              <a:lnSpc>
                <a:spcPct val="90000"/>
              </a:lnSpc>
              <a:defRPr/>
            </a:lvl3pPr>
            <a:lvl4pPr>
              <a:lnSpc>
                <a:spcPct val="90000"/>
              </a:lnSpc>
              <a:defRPr/>
            </a:lvl4pPr>
            <a:lvl5pPr>
              <a:lnSpc>
                <a:spcPct val="90000"/>
              </a:lnSpc>
              <a:defRPr/>
            </a:lvl5pPr>
          </a:lstStyle>
          <a:p>
            <a:pPr lvl="0"/>
            <a:r>
              <a:rPr lang="pt-BR" noProof="0" smtClean="0"/>
              <a:t>Clique para editar o texto mestre</a:t>
            </a:r>
          </a:p>
          <a:p>
            <a:pPr lvl="1"/>
            <a:r>
              <a:rPr lang="pt-BR" noProof="0" smtClean="0"/>
              <a:t>Segundo nível</a:t>
            </a:r>
          </a:p>
          <a:p>
            <a:pPr lvl="2"/>
            <a:r>
              <a:rPr lang="pt-BR" noProof="0" smtClean="0"/>
              <a:t>Terceiro nível</a:t>
            </a:r>
          </a:p>
          <a:p>
            <a:pPr lvl="3"/>
            <a:r>
              <a:rPr lang="pt-BR" noProof="0" smtClean="0"/>
              <a:t>Quarto nível</a:t>
            </a:r>
          </a:p>
          <a:p>
            <a:pPr lvl="4"/>
            <a:r>
              <a:rPr lang="pt-BR" noProof="0" smtClean="0"/>
              <a:t>Quinto nível</a:t>
            </a:r>
            <a:endParaRPr lang="pt-BR" noProof="0"/>
          </a:p>
        </p:txBody>
      </p:sp>
    </p:spTree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noProof="0" smtClean="0"/>
              <a:t>Clique para editar o título mestre</a:t>
            </a:r>
            <a:endParaRPr lang="pt-BR" noProof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81000" y="1412875"/>
            <a:ext cx="8382000" cy="2210862"/>
          </a:xfrm>
        </p:spPr>
        <p:txBody>
          <a:bodyPr/>
          <a:lstStyle>
            <a:lvl1pPr>
              <a:lnSpc>
                <a:spcPct val="90000"/>
              </a:lnSpc>
              <a:defRPr/>
            </a:lvl1pPr>
            <a:lvl2pPr>
              <a:lnSpc>
                <a:spcPct val="90000"/>
              </a:lnSpc>
              <a:defRPr/>
            </a:lvl2pPr>
            <a:lvl3pPr>
              <a:lnSpc>
                <a:spcPct val="90000"/>
              </a:lnSpc>
              <a:defRPr/>
            </a:lvl3pPr>
            <a:lvl4pPr>
              <a:lnSpc>
                <a:spcPct val="90000"/>
              </a:lnSpc>
              <a:defRPr/>
            </a:lvl4pPr>
            <a:lvl5pPr>
              <a:lnSpc>
                <a:spcPct val="90000"/>
              </a:lnSpc>
              <a:defRPr/>
            </a:lvl5pPr>
          </a:lstStyle>
          <a:p>
            <a:pPr lvl="0"/>
            <a:r>
              <a:rPr lang="pt-BR" noProof="0" smtClean="0"/>
              <a:t>Clique para editar o texto mestre</a:t>
            </a:r>
          </a:p>
          <a:p>
            <a:pPr lvl="1"/>
            <a:r>
              <a:rPr lang="pt-BR" noProof="0" smtClean="0"/>
              <a:t>Segundo nível</a:t>
            </a:r>
          </a:p>
          <a:p>
            <a:pPr lvl="2"/>
            <a:r>
              <a:rPr lang="pt-BR" noProof="0" smtClean="0"/>
              <a:t>Terceiro nível</a:t>
            </a:r>
          </a:p>
          <a:p>
            <a:pPr lvl="3"/>
            <a:r>
              <a:rPr lang="pt-BR" noProof="0" smtClean="0"/>
              <a:t>Quarto nível</a:t>
            </a:r>
          </a:p>
          <a:p>
            <a:pPr lvl="4"/>
            <a:r>
              <a:rPr lang="pt-BR" noProof="0" smtClean="0"/>
              <a:t>Quinto nível</a:t>
            </a:r>
            <a:endParaRPr lang="pt-BR" noProof="0"/>
          </a:p>
        </p:txBody>
      </p:sp>
    </p:spTree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is Conteúd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noProof="0" smtClean="0"/>
              <a:t>Clique para editar o título mestre</a:t>
            </a:r>
            <a:endParaRPr lang="pt-BR" noProof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381000" y="1411553"/>
            <a:ext cx="4114800" cy="2129814"/>
          </a:xfrm>
        </p:spPr>
        <p:txBody>
          <a:bodyPr/>
          <a:lstStyle>
            <a:lvl1pPr marL="339976" indent="-339976">
              <a:lnSpc>
                <a:spcPct val="90000"/>
              </a:lnSpc>
              <a:defRPr sz="2800"/>
            </a:lvl1pPr>
            <a:lvl2pPr marL="673338" indent="-325424">
              <a:lnSpc>
                <a:spcPct val="90000"/>
              </a:lnSpc>
              <a:defRPr sz="2400"/>
            </a:lvl2pPr>
            <a:lvl3pPr marL="953785" indent="-288384">
              <a:lnSpc>
                <a:spcPct val="90000"/>
              </a:lnSpc>
              <a:defRPr sz="2000"/>
            </a:lvl3pPr>
            <a:lvl4pPr marL="1227618" indent="-273833">
              <a:lnSpc>
                <a:spcPct val="90000"/>
              </a:lnSpc>
              <a:defRPr sz="1800"/>
            </a:lvl4pPr>
            <a:lvl5pPr marL="1516002" indent="-280447">
              <a:lnSpc>
                <a:spcPct val="90000"/>
              </a:lnSpc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noProof="0" smtClean="0"/>
              <a:t>Clique para editar o texto mestre</a:t>
            </a:r>
          </a:p>
          <a:p>
            <a:pPr lvl="1"/>
            <a:r>
              <a:rPr lang="pt-BR" noProof="0" smtClean="0"/>
              <a:t>Segundo nível</a:t>
            </a:r>
          </a:p>
          <a:p>
            <a:pPr lvl="2"/>
            <a:r>
              <a:rPr lang="pt-BR" noProof="0" smtClean="0"/>
              <a:t>Terceiro nível</a:t>
            </a:r>
          </a:p>
          <a:p>
            <a:pPr lvl="3"/>
            <a:r>
              <a:rPr lang="pt-BR" noProof="0" smtClean="0"/>
              <a:t>Quarto nível</a:t>
            </a:r>
          </a:p>
          <a:p>
            <a:pPr lvl="4"/>
            <a:r>
              <a:rPr lang="pt-BR" noProof="0" smtClean="0"/>
              <a:t>Quinto nível</a:t>
            </a:r>
            <a:endParaRPr lang="pt-BR" noProof="0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411553"/>
            <a:ext cx="4114800" cy="2129814"/>
          </a:xfrm>
        </p:spPr>
        <p:txBody>
          <a:bodyPr/>
          <a:lstStyle>
            <a:lvl1pPr marL="347914" indent="-347914">
              <a:lnSpc>
                <a:spcPct val="90000"/>
              </a:lnSpc>
              <a:defRPr sz="2800"/>
            </a:lvl1pPr>
            <a:lvl2pPr marL="673338" indent="-339976">
              <a:lnSpc>
                <a:spcPct val="90000"/>
              </a:lnSpc>
              <a:defRPr sz="2400"/>
            </a:lvl2pPr>
            <a:lvl3pPr marL="961722" indent="-302936">
              <a:lnSpc>
                <a:spcPct val="90000"/>
              </a:lnSpc>
              <a:defRPr sz="2000"/>
            </a:lvl3pPr>
            <a:lvl4pPr marL="1227618" indent="-265896">
              <a:lnSpc>
                <a:spcPct val="90000"/>
              </a:lnSpc>
              <a:defRPr sz="1800"/>
            </a:lvl4pPr>
            <a:lvl5pPr marL="1516002" indent="-273833">
              <a:lnSpc>
                <a:spcPct val="90000"/>
              </a:lnSpc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noProof="0" smtClean="0"/>
              <a:t>Clique para editar o texto mestre</a:t>
            </a:r>
          </a:p>
          <a:p>
            <a:pPr lvl="1"/>
            <a:r>
              <a:rPr lang="pt-BR" noProof="0" smtClean="0"/>
              <a:t>Segundo nível</a:t>
            </a:r>
          </a:p>
          <a:p>
            <a:pPr lvl="2"/>
            <a:r>
              <a:rPr lang="pt-BR" noProof="0" smtClean="0"/>
              <a:t>Terceiro nível</a:t>
            </a:r>
          </a:p>
          <a:p>
            <a:pPr lvl="3"/>
            <a:r>
              <a:rPr lang="pt-BR" noProof="0" smtClean="0"/>
              <a:t>Quarto nível</a:t>
            </a:r>
          </a:p>
          <a:p>
            <a:pPr lvl="4"/>
            <a:r>
              <a:rPr lang="pt-BR" noProof="0" smtClean="0"/>
              <a:t>Quinto nível</a:t>
            </a:r>
            <a:endParaRPr lang="pt-BR" noProof="0"/>
          </a:p>
        </p:txBody>
      </p:sp>
    </p:spTree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noProof="0" smtClean="0"/>
              <a:t>Clique para editar o título mestre</a:t>
            </a:r>
            <a:endParaRPr lang="pt-BR" noProof="0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381000" y="1411553"/>
            <a:ext cx="4114800" cy="692498"/>
          </a:xfrm>
        </p:spPr>
        <p:txBody>
          <a:bodyPr anchor="b"/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500" b="1"/>
            </a:lvl1pPr>
            <a:lvl2pPr marL="457182" indent="0">
              <a:buNone/>
              <a:defRPr sz="2000" b="1"/>
            </a:lvl2pPr>
            <a:lvl3pPr marL="914363" indent="0">
              <a:buNone/>
              <a:defRPr sz="1800" b="1"/>
            </a:lvl3pPr>
            <a:lvl4pPr marL="1371545" indent="0">
              <a:buNone/>
              <a:defRPr sz="1600" b="1"/>
            </a:lvl4pPr>
            <a:lvl5pPr marL="1828727" indent="0">
              <a:buNone/>
              <a:defRPr sz="1600" b="1"/>
            </a:lvl5pPr>
            <a:lvl6pPr marL="2285909" indent="0">
              <a:buNone/>
              <a:defRPr sz="1600" b="1"/>
            </a:lvl6pPr>
            <a:lvl7pPr marL="2743090" indent="0">
              <a:buNone/>
              <a:defRPr sz="1600" b="1"/>
            </a:lvl7pPr>
            <a:lvl8pPr marL="3200272" indent="0">
              <a:buNone/>
              <a:defRPr sz="1600" b="1"/>
            </a:lvl8pPr>
            <a:lvl9pPr marL="3657454" indent="0">
              <a:buNone/>
              <a:defRPr sz="1600" b="1"/>
            </a:lvl9pPr>
          </a:lstStyle>
          <a:p>
            <a:pPr lvl="0"/>
            <a:r>
              <a:rPr lang="pt-BR" noProof="0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380999" y="2174875"/>
            <a:ext cx="4114800" cy="1855893"/>
          </a:xfrm>
        </p:spPr>
        <p:txBody>
          <a:bodyPr/>
          <a:lstStyle>
            <a:lvl1pPr marL="281770" indent="-281770">
              <a:defRPr sz="2300"/>
            </a:lvl1pPr>
            <a:lvl2pPr marL="562218" indent="-265896">
              <a:defRPr sz="2000"/>
            </a:lvl2pPr>
            <a:lvl3pPr marL="813562" indent="-243407">
              <a:defRPr sz="1800"/>
            </a:lvl3pPr>
            <a:lvl4pPr marL="1050354" indent="-228856">
              <a:defRPr sz="1700"/>
            </a:lvl4pPr>
            <a:lvl5pPr marL="1279210" indent="-206367">
              <a:defRPr sz="17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noProof="0" smtClean="0"/>
              <a:t>Clique para editar o texto mestre</a:t>
            </a:r>
          </a:p>
          <a:p>
            <a:pPr lvl="1"/>
            <a:r>
              <a:rPr lang="pt-BR" noProof="0" smtClean="0"/>
              <a:t>Segundo nível</a:t>
            </a:r>
          </a:p>
          <a:p>
            <a:pPr lvl="2"/>
            <a:r>
              <a:rPr lang="pt-BR" noProof="0" smtClean="0"/>
              <a:t>Terceiro nível</a:t>
            </a:r>
          </a:p>
          <a:p>
            <a:pPr lvl="3"/>
            <a:r>
              <a:rPr lang="pt-BR" noProof="0" smtClean="0"/>
              <a:t>Quarto nível</a:t>
            </a:r>
          </a:p>
          <a:p>
            <a:pPr lvl="4"/>
            <a:r>
              <a:rPr lang="pt-BR" noProof="0" smtClean="0"/>
              <a:t>Quinto nível</a:t>
            </a:r>
            <a:endParaRPr lang="pt-BR" noProof="0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981" y="1411553"/>
            <a:ext cx="4117019" cy="692498"/>
          </a:xfrm>
        </p:spPr>
        <p:txBody>
          <a:bodyPr anchor="b"/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500" b="1"/>
            </a:lvl1pPr>
            <a:lvl2pPr marL="457182" indent="0">
              <a:buNone/>
              <a:defRPr sz="2000" b="1"/>
            </a:lvl2pPr>
            <a:lvl3pPr marL="914363" indent="0">
              <a:buNone/>
              <a:defRPr sz="1800" b="1"/>
            </a:lvl3pPr>
            <a:lvl4pPr marL="1371545" indent="0">
              <a:buNone/>
              <a:defRPr sz="1600" b="1"/>
            </a:lvl4pPr>
            <a:lvl5pPr marL="1828727" indent="0">
              <a:buNone/>
              <a:defRPr sz="1600" b="1"/>
            </a:lvl5pPr>
            <a:lvl6pPr marL="2285909" indent="0">
              <a:buNone/>
              <a:defRPr sz="1600" b="1"/>
            </a:lvl6pPr>
            <a:lvl7pPr marL="2743090" indent="0">
              <a:buNone/>
              <a:defRPr sz="1600" b="1"/>
            </a:lvl7pPr>
            <a:lvl8pPr marL="3200272" indent="0">
              <a:buNone/>
              <a:defRPr sz="1600" b="1"/>
            </a:lvl8pPr>
            <a:lvl9pPr marL="3657454" indent="0">
              <a:buNone/>
              <a:defRPr sz="1600" b="1"/>
            </a:lvl9pPr>
          </a:lstStyle>
          <a:p>
            <a:pPr lvl="0"/>
            <a:r>
              <a:rPr lang="pt-BR" noProof="0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117974" cy="1855893"/>
          </a:xfrm>
        </p:spPr>
        <p:txBody>
          <a:bodyPr/>
          <a:lstStyle>
            <a:lvl1pPr marL="296321" indent="-296321">
              <a:defRPr sz="2300"/>
            </a:lvl1pPr>
            <a:lvl2pPr marL="570155" indent="-273833">
              <a:defRPr sz="2000"/>
            </a:lvl2pPr>
            <a:lvl3pPr marL="821499" indent="-244730">
              <a:defRPr sz="1800"/>
            </a:lvl3pPr>
            <a:lvl4pPr marL="1050354" indent="-236793">
              <a:defRPr sz="1700"/>
            </a:lvl4pPr>
            <a:lvl5pPr marL="1279210" indent="-220919">
              <a:defRPr sz="17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noProof="0" smtClean="0"/>
              <a:t>Clique para editar o texto mestre</a:t>
            </a:r>
          </a:p>
          <a:p>
            <a:pPr lvl="1"/>
            <a:r>
              <a:rPr lang="pt-BR" noProof="0" smtClean="0"/>
              <a:t>Segundo nível</a:t>
            </a:r>
          </a:p>
          <a:p>
            <a:pPr lvl="2"/>
            <a:r>
              <a:rPr lang="pt-BR" noProof="0" smtClean="0"/>
              <a:t>Terceiro nível</a:t>
            </a:r>
          </a:p>
          <a:p>
            <a:pPr lvl="3"/>
            <a:r>
              <a:rPr lang="pt-BR" noProof="0" smtClean="0"/>
              <a:t>Quarto nível</a:t>
            </a:r>
          </a:p>
          <a:p>
            <a:pPr lvl="4"/>
            <a:r>
              <a:rPr lang="pt-BR" noProof="0" smtClean="0"/>
              <a:t>Quinto nível</a:t>
            </a:r>
            <a:endParaRPr lang="pt-BR" noProof="0"/>
          </a:p>
        </p:txBody>
      </p:sp>
    </p:spTree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noProof="0" smtClean="0"/>
              <a:t>Clique para editar o título mestre</a:t>
            </a:r>
            <a:endParaRPr lang="pt-BR" noProof="0"/>
          </a:p>
        </p:txBody>
      </p:sp>
    </p:spTree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WALKIN - Imprime em ESCALA DE CINZ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18" Type="http://schemas.openxmlformats.org/officeDocument/2006/relationships/image" Target="../media/image5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6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381000" y="230188"/>
            <a:ext cx="8382000" cy="1329595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/>
          <a:p>
            <a:r>
              <a:rPr lang="pt-BR" noProof="0" dirty="0" smtClean="0"/>
              <a:t>Clique para editar o estilo do título Mestre</a:t>
            </a:r>
            <a:endParaRPr lang="pt-BR" noProof="0" dirty="0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381000" y="1412875"/>
            <a:ext cx="8382000" cy="2135969"/>
          </a:xfrm>
          <a:prstGeom prst="rect">
            <a:avLst/>
          </a:prstGeom>
        </p:spPr>
        <p:txBody>
          <a:bodyPr vert="horz" lIns="0" tIns="0" rIns="0" bIns="0" rtlCol="0">
            <a:spAutoFit/>
          </a:bodyPr>
          <a:lstStyle/>
          <a:p>
            <a:pPr lvl="0"/>
            <a:r>
              <a:rPr lang="pt-BR" noProof="0" dirty="0" smtClean="0"/>
              <a:t>Clique para editar os estilos do texto Mestre</a:t>
            </a:r>
          </a:p>
          <a:p>
            <a:pPr lvl="1"/>
            <a:r>
              <a:rPr lang="pt-BR" noProof="0" dirty="0" smtClean="0"/>
              <a:t>Segundo nível</a:t>
            </a:r>
          </a:p>
          <a:p>
            <a:pPr lvl="2"/>
            <a:r>
              <a:rPr lang="pt-BR" noProof="0" dirty="0" smtClean="0"/>
              <a:t>Terceiro nível</a:t>
            </a:r>
          </a:p>
          <a:p>
            <a:pPr lvl="3"/>
            <a:r>
              <a:rPr lang="pt-BR" noProof="0" dirty="0" smtClean="0"/>
              <a:t>Quarto nível</a:t>
            </a:r>
          </a:p>
          <a:p>
            <a:pPr lvl="4"/>
            <a:r>
              <a:rPr lang="pt-BR" noProof="0" dirty="0" smtClean="0"/>
              <a:t>Quinto nível</a:t>
            </a:r>
            <a:endParaRPr lang="pt-BR" noProof="0" dirty="0"/>
          </a:p>
        </p:txBody>
      </p:sp>
      <p:pic>
        <p:nvPicPr>
          <p:cNvPr id="4" name="Imagem 3" descr="footer_graphic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0" y="5435827"/>
            <a:ext cx="9144000" cy="1420586"/>
          </a:xfrm>
          <a:prstGeom prst="rect">
            <a:avLst/>
          </a:prstGeom>
        </p:spPr>
      </p:pic>
      <p:pic>
        <p:nvPicPr>
          <p:cNvPr id="6" name="Picture 4" descr="banner_prof"/>
          <p:cNvPicPr>
            <a:picLocks noChangeAspect="1" noChangeArrowheads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0392" y="6093296"/>
            <a:ext cx="1006475" cy="8048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 bg1="dk1" tx1="lt1" bg2="dk2" tx2="lt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  <p:sldLayoutId id="2147483661" r:id="rId12"/>
  </p:sldLayoutIdLst>
  <p:transition>
    <p:fade/>
  </p:transition>
  <p:txStyles>
    <p:titleStyle>
      <a:lvl1pPr algn="l" defTabSz="914363" rtl="0" eaLnBrk="1" latinLnBrk="0" hangingPunct="1">
        <a:lnSpc>
          <a:spcPct val="90000"/>
        </a:lnSpc>
        <a:spcBef>
          <a:spcPct val="0"/>
        </a:spcBef>
        <a:buNone/>
        <a:defRPr lang="en-US" sz="4800" b="0" kern="1200" cap="none" spc="-150" dirty="0" smtClean="0">
          <a:ln w="3175">
            <a:noFill/>
          </a:ln>
          <a:gradFill flip="none" rotWithShape="1">
            <a:gsLst>
              <a:gs pos="0">
                <a:srgbClr val="FFFFB9"/>
              </a:gs>
              <a:gs pos="36000">
                <a:srgbClr val="FFFF99"/>
              </a:gs>
              <a:gs pos="86000">
                <a:srgbClr val="F6AE1E"/>
              </a:gs>
            </a:gsLst>
            <a:lin ang="5400000" scaled="0"/>
            <a:tileRect/>
          </a:gra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latin typeface="+mj-lt"/>
          <a:ea typeface="+mn-ea"/>
          <a:cs typeface="Arial" charset="0"/>
        </a:defRPr>
      </a:lvl1pPr>
    </p:titleStyle>
    <p:bodyStyle>
      <a:lvl1pPr marL="396875" indent="-396875" algn="l" defTabSz="914363" rtl="0" eaLnBrk="1" latinLnBrk="0" hangingPunct="1">
        <a:lnSpc>
          <a:spcPct val="90000"/>
        </a:lnSpc>
        <a:spcBef>
          <a:spcPct val="20000"/>
        </a:spcBef>
        <a:buFontTx/>
        <a:buBlip>
          <a:blip r:embed="rId17"/>
        </a:buBlip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914400" indent="-396875" algn="l" defTabSz="914363" rtl="0" eaLnBrk="1" latinLnBrk="0" hangingPunct="1">
        <a:lnSpc>
          <a:spcPct val="90000"/>
        </a:lnSpc>
        <a:spcBef>
          <a:spcPct val="20000"/>
        </a:spcBef>
        <a:buFontTx/>
        <a:buBlip>
          <a:blip r:embed="rId18"/>
        </a:buBlip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258888" indent="-344488" algn="l" defTabSz="914363" rtl="0" eaLnBrk="1" latinLnBrk="0" hangingPunct="1">
        <a:lnSpc>
          <a:spcPct val="90000"/>
        </a:lnSpc>
        <a:spcBef>
          <a:spcPct val="20000"/>
        </a:spcBef>
        <a:buFontTx/>
        <a:buBlip>
          <a:blip r:embed="rId18"/>
        </a:buBlip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4963" indent="-346075" algn="l" defTabSz="914363" rtl="0" eaLnBrk="1" latinLnBrk="0" hangingPunct="1">
        <a:lnSpc>
          <a:spcPct val="90000"/>
        </a:lnSpc>
        <a:spcBef>
          <a:spcPct val="20000"/>
        </a:spcBef>
        <a:buFontTx/>
        <a:buBlip>
          <a:blip r:embed="rId18"/>
        </a:buBlip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1941513" indent="-336550" algn="l" defTabSz="914363" rtl="0" eaLnBrk="1" latinLnBrk="0" hangingPunct="1">
        <a:lnSpc>
          <a:spcPct val="90000"/>
        </a:lnSpc>
        <a:spcBef>
          <a:spcPct val="20000"/>
        </a:spcBef>
        <a:buFontTx/>
        <a:buBlip>
          <a:blip r:embed="rId18"/>
        </a:buBlip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499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81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63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45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2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63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45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27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09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90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72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54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 descr="white rectangle.png"/>
          <p:cNvPicPr>
            <a:picLocks noChangeAspect="1"/>
          </p:cNvPicPr>
          <p:nvPr/>
        </p:nvPicPr>
        <p:blipFill>
          <a:blip r:embed="rId4"/>
          <a:srcRect b="10453"/>
          <a:stretch>
            <a:fillRect/>
          </a:stretch>
        </p:blipFill>
        <p:spPr>
          <a:xfrm>
            <a:off x="0" y="1299706"/>
            <a:ext cx="9144000" cy="5558294"/>
          </a:xfrm>
          <a:prstGeom prst="rect">
            <a:avLst/>
          </a:prstGeom>
        </p:spPr>
      </p:pic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381000" y="230188"/>
            <a:ext cx="8382000" cy="1329595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/>
          <a:p>
            <a:r>
              <a:rPr lang="pt-BR" noProof="0" smtClean="0"/>
              <a:t>Clique para editar o estilo do título Mestre</a:t>
            </a:r>
            <a:endParaRPr lang="pt-BR" noProof="0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2" y="1905000"/>
            <a:ext cx="8040688" cy="253300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lvl="0"/>
            <a:r>
              <a:rPr lang="pt-BR" noProof="0" smtClean="0"/>
              <a:t>Clique para editar os estilos do texto Mestre</a:t>
            </a:r>
          </a:p>
          <a:p>
            <a:pPr lvl="1"/>
            <a:r>
              <a:rPr lang="pt-BR" noProof="0" smtClean="0"/>
              <a:t>Segundo nível</a:t>
            </a:r>
          </a:p>
          <a:p>
            <a:pPr lvl="2"/>
            <a:r>
              <a:rPr lang="pt-BR" noProof="0" smtClean="0"/>
              <a:t>Terceiro nível</a:t>
            </a:r>
          </a:p>
          <a:p>
            <a:pPr lvl="3"/>
            <a:r>
              <a:rPr lang="pt-BR" noProof="0" smtClean="0"/>
              <a:t>Quarto nível</a:t>
            </a:r>
          </a:p>
          <a:p>
            <a:pPr lvl="4"/>
            <a:r>
              <a:rPr lang="pt-BR" noProof="0" smtClean="0"/>
              <a:t>Quinto nível</a:t>
            </a:r>
            <a:endParaRPr lang="pt-BR" noProof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</p:sldLayoutIdLst>
  <p:transition>
    <p:fade/>
  </p:transition>
  <p:txStyles>
    <p:titleStyle>
      <a:lvl1pPr algn="l" defTabSz="914363" rtl="0" eaLnBrk="1" latinLnBrk="0" hangingPunct="1">
        <a:lnSpc>
          <a:spcPct val="90000"/>
        </a:lnSpc>
        <a:spcBef>
          <a:spcPct val="0"/>
        </a:spcBef>
        <a:buNone/>
        <a:defRPr lang="en-US" sz="4800" b="0" kern="1200" cap="none" spc="-125" dirty="0" smtClean="0">
          <a:ln w="3175">
            <a:noFill/>
          </a:ln>
          <a:gradFill flip="none" rotWithShape="1">
            <a:gsLst>
              <a:gs pos="0">
                <a:srgbClr val="FFFFB9"/>
              </a:gs>
              <a:gs pos="36000">
                <a:srgbClr val="FFFF99"/>
              </a:gs>
              <a:gs pos="86000">
                <a:srgbClr val="F6AE1E"/>
              </a:gs>
            </a:gsLst>
            <a:lin ang="5400000" scaled="0"/>
            <a:tileRect/>
          </a:gra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latin typeface="+mj-lt"/>
          <a:ea typeface="+mn-ea"/>
          <a:cs typeface="Arial" charset="0"/>
        </a:defRPr>
      </a:lvl1pPr>
    </p:titleStyle>
    <p:bodyStyle>
      <a:lvl1pPr marL="0" indent="0" algn="l" defTabSz="914363" rtl="0" eaLnBrk="1" latinLnBrk="0" hangingPunct="1">
        <a:lnSpc>
          <a:spcPct val="90000"/>
        </a:lnSpc>
        <a:spcBef>
          <a:spcPct val="20000"/>
        </a:spcBef>
        <a:buFont typeface="Arial" pitchFamily="34" charset="0"/>
        <a:buNone/>
        <a:defRPr sz="3000" b="1" kern="1200">
          <a:solidFill>
            <a:schemeClr val="tx1"/>
          </a:solidFill>
          <a:latin typeface="Courier New" pitchFamily="49" charset="0"/>
          <a:ea typeface="+mn-ea"/>
          <a:cs typeface="Courier New" pitchFamily="49" charset="0"/>
        </a:defRPr>
      </a:lvl1pPr>
      <a:lvl2pPr marL="384954" indent="-7937" algn="l" defTabSz="914363" rtl="0" eaLnBrk="1" latinLnBrk="0" hangingPunct="1">
        <a:lnSpc>
          <a:spcPct val="90000"/>
        </a:lnSpc>
        <a:spcBef>
          <a:spcPct val="20000"/>
        </a:spcBef>
        <a:buFont typeface="Arial" pitchFamily="34" charset="0"/>
        <a:buNone/>
        <a:defRPr sz="2800" b="1" kern="1200">
          <a:solidFill>
            <a:schemeClr val="tx1"/>
          </a:solidFill>
          <a:latin typeface="Courier New" pitchFamily="49" charset="0"/>
          <a:ea typeface="+mn-ea"/>
          <a:cs typeface="Courier New" pitchFamily="49" charset="0"/>
        </a:defRPr>
      </a:lvl2pPr>
      <a:lvl3pPr marL="761970" indent="-7937" algn="l" defTabSz="914363" rtl="0" eaLnBrk="1" latinLnBrk="0" hangingPunct="1">
        <a:lnSpc>
          <a:spcPct val="90000"/>
        </a:lnSpc>
        <a:spcBef>
          <a:spcPct val="20000"/>
        </a:spcBef>
        <a:buFont typeface="Arial" pitchFamily="34" charset="0"/>
        <a:buNone/>
        <a:defRPr sz="2400" b="1" kern="1200">
          <a:solidFill>
            <a:schemeClr val="tx1"/>
          </a:solidFill>
          <a:latin typeface="Courier New" pitchFamily="49" charset="0"/>
          <a:ea typeface="+mn-ea"/>
          <a:cs typeface="Courier New" pitchFamily="49" charset="0"/>
        </a:defRPr>
      </a:lvl3pPr>
      <a:lvl4pPr marL="1094009" indent="7937" algn="l" defTabSz="914363" rtl="0" eaLnBrk="1" latinLnBrk="0" hangingPunct="1">
        <a:lnSpc>
          <a:spcPct val="90000"/>
        </a:lnSpc>
        <a:spcBef>
          <a:spcPct val="20000"/>
        </a:spcBef>
        <a:buFont typeface="Arial" pitchFamily="34" charset="0"/>
        <a:buNone/>
        <a:defRPr sz="2400" b="1" kern="1200">
          <a:solidFill>
            <a:schemeClr val="tx1"/>
          </a:solidFill>
          <a:latin typeface="Courier New" pitchFamily="49" charset="0"/>
          <a:ea typeface="+mn-ea"/>
          <a:cs typeface="Courier New" pitchFamily="49" charset="0"/>
        </a:defRPr>
      </a:lvl4pPr>
      <a:lvl5pPr marL="1426047" indent="0" algn="l" defTabSz="914363" rtl="0" eaLnBrk="1" latinLnBrk="0" hangingPunct="1">
        <a:lnSpc>
          <a:spcPct val="90000"/>
        </a:lnSpc>
        <a:spcBef>
          <a:spcPct val="20000"/>
        </a:spcBef>
        <a:buFont typeface="Arial" pitchFamily="34" charset="0"/>
        <a:buNone/>
        <a:defRPr sz="2400" b="1" kern="1200">
          <a:solidFill>
            <a:schemeClr val="tx1"/>
          </a:solidFill>
          <a:latin typeface="Courier New" pitchFamily="49" charset="0"/>
          <a:ea typeface="+mn-ea"/>
          <a:cs typeface="Courier New" pitchFamily="49" charset="0"/>
        </a:defRPr>
      </a:lvl5pPr>
      <a:lvl6pPr marL="2514499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81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63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45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2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63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45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27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09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90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72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54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defTabSz="914400">
              <a:spcBef>
                <a:spcPts val="0"/>
              </a:spcBef>
            </a:pPr>
            <a:r>
              <a:rPr lang="pt-BR" dirty="0"/>
              <a:t>PLANEJAMENTO ESTRATÉGICO DE TI</a:t>
            </a:r>
            <a:endParaRPr lang="pt-BR" sz="5400" b="0" i="0" spc="-150" dirty="0">
              <a:effectLst>
                <a:outerShdw blurRad="50800" dist="38100" dir="2700000" algn="tl">
                  <a:prstClr val="black">
                    <a:alpha val="40000"/>
                  </a:prstClr>
                </a:outerShdw>
              </a:effectLst>
              <a:latin typeface="Calibri"/>
              <a:ea typeface="+mn-ea"/>
              <a:cs typeface="Arial"/>
            </a:endParaRP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730249" y="4344988"/>
            <a:ext cx="7681913" cy="1748308"/>
          </a:xfrm>
        </p:spPr>
        <p:txBody>
          <a:bodyPr>
            <a:normAutofit/>
          </a:bodyPr>
          <a:lstStyle/>
          <a:p>
            <a:pPr marL="0" indent="0" algn="l">
              <a:lnSpc>
                <a:spcPct val="90000"/>
              </a:lnSpc>
              <a:spcBef>
                <a:spcPts val="0"/>
              </a:spcBef>
              <a:buNone/>
            </a:pPr>
            <a:r>
              <a:rPr lang="pt-BR" sz="4000" b="0" dirty="0" smtClean="0">
                <a:solidFill>
                  <a:srgbClr val="FFFFFF">
                    <a:tint val="75000"/>
                  </a:srgbClr>
                </a:solidFill>
              </a:rPr>
              <a:t>Aula: </a:t>
            </a:r>
            <a:r>
              <a:rPr lang="pt-BR" sz="4000" b="0" dirty="0" smtClean="0">
                <a:solidFill>
                  <a:srgbClr val="FFFFFF">
                    <a:tint val="75000"/>
                  </a:srgbClr>
                </a:solidFill>
              </a:rPr>
              <a:t>09</a:t>
            </a:r>
            <a:endParaRPr lang="pt-BR" sz="4000" b="0" dirty="0" smtClean="0">
              <a:solidFill>
                <a:srgbClr val="FFFFFF">
                  <a:tint val="75000"/>
                </a:srgbClr>
              </a:solidFill>
            </a:endParaRPr>
          </a:p>
          <a:p>
            <a:pPr marL="0" indent="0" algn="l">
              <a:lnSpc>
                <a:spcPct val="90000"/>
              </a:lnSpc>
              <a:spcBef>
                <a:spcPts val="0"/>
              </a:spcBef>
              <a:buNone/>
            </a:pPr>
            <a:r>
              <a:rPr lang="pt-BR" b="0" i="0" dirty="0" smtClean="0">
                <a:solidFill>
                  <a:srgbClr val="FFFFFF">
                    <a:tint val="75000"/>
                  </a:srgbClr>
                </a:solidFill>
              </a:rPr>
              <a:t>Prof.: Fabrício </a:t>
            </a:r>
            <a:r>
              <a:rPr lang="pt-BR" b="0" i="0" dirty="0" err="1" smtClean="0">
                <a:solidFill>
                  <a:srgbClr val="FFFFFF">
                    <a:tint val="75000"/>
                  </a:srgbClr>
                </a:solidFill>
              </a:rPr>
              <a:t>Varajão</a:t>
            </a:r>
            <a:endParaRPr lang="pt-BR" b="0" i="0" dirty="0" smtClean="0">
              <a:solidFill>
                <a:srgbClr val="FFFFFF">
                  <a:tint val="75000"/>
                </a:srgbClr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81000" y="230188"/>
            <a:ext cx="8382000" cy="664797"/>
          </a:xfrm>
        </p:spPr>
        <p:txBody>
          <a:bodyPr/>
          <a:lstStyle/>
          <a:p>
            <a:r>
              <a:rPr lang="pt-BR" dirty="0" smtClean="0"/>
              <a:t>Versões da ITIL</a:t>
            </a:r>
            <a:endParaRPr lang="pt-BR" dirty="0"/>
          </a:p>
        </p:txBody>
      </p:sp>
      <p:sp>
        <p:nvSpPr>
          <p:cNvPr id="5" name="Fluxograma: Processo alternativo 4"/>
          <p:cNvSpPr/>
          <p:nvPr/>
        </p:nvSpPr>
        <p:spPr bwMode="auto">
          <a:xfrm>
            <a:off x="1835696" y="2255664"/>
            <a:ext cx="7172672" cy="4466704"/>
          </a:xfrm>
          <a:prstGeom prst="flowChartAlternateProcess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1436" tIns="45718" rIns="91436" bIns="45718" numCol="1" rtlCol="0" anchor="ctr" anchorCtr="0" compatLnSpc="1">
            <a:prstTxWarp prst="textNoShape">
              <a:avLst/>
            </a:prstTxWarp>
          </a:bodyPr>
          <a:lstStyle/>
          <a:p>
            <a:pPr algn="ctr" defTabSz="914099" fontAlgn="base">
              <a:spcBef>
                <a:spcPct val="0"/>
              </a:spcBef>
              <a:spcAft>
                <a:spcPct val="0"/>
              </a:spcAft>
            </a:pPr>
            <a:endParaRPr lang="pt-BR" sz="2300" dirty="0" smtClean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" pitchFamily="34" charset="0"/>
            </a:endParaRPr>
          </a:p>
        </p:txBody>
      </p:sp>
      <p:sp>
        <p:nvSpPr>
          <p:cNvPr id="6" name="Fluxograma: Processo alternativo 5"/>
          <p:cNvSpPr/>
          <p:nvPr/>
        </p:nvSpPr>
        <p:spPr bwMode="auto">
          <a:xfrm>
            <a:off x="3851919" y="3482835"/>
            <a:ext cx="5009387" cy="3104125"/>
          </a:xfrm>
          <a:prstGeom prst="flowChartAlternateProcess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vert="horz" wrap="square" lIns="91436" tIns="45718" rIns="91436" bIns="45718" numCol="1" rtlCol="0" anchor="ctr" anchorCtr="0" compatLnSpc="1">
            <a:prstTxWarp prst="textNoShape">
              <a:avLst/>
            </a:prstTxWarp>
          </a:bodyPr>
          <a:lstStyle/>
          <a:p>
            <a:pPr algn="ctr" defTabSz="914099" fontAlgn="base">
              <a:spcBef>
                <a:spcPct val="0"/>
              </a:spcBef>
              <a:spcAft>
                <a:spcPct val="0"/>
              </a:spcAft>
            </a:pPr>
            <a:endParaRPr lang="pt-BR" sz="2300" dirty="0" smtClean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" pitchFamily="34" charset="0"/>
            </a:endParaRPr>
          </a:p>
        </p:txBody>
      </p:sp>
      <p:pic>
        <p:nvPicPr>
          <p:cNvPr id="9" name="Imagem 8"/>
          <p:cNvPicPr/>
          <p:nvPr/>
        </p:nvPicPr>
        <p:blipFill>
          <a:blip r:embed="rId2"/>
          <a:stretch>
            <a:fillRect/>
          </a:stretch>
        </p:blipFill>
        <p:spPr>
          <a:xfrm>
            <a:off x="4860032" y="2404378"/>
            <a:ext cx="1792041" cy="1031849"/>
          </a:xfrm>
          <a:prstGeom prst="rect">
            <a:avLst/>
          </a:prstGeom>
        </p:spPr>
      </p:pic>
      <p:pic>
        <p:nvPicPr>
          <p:cNvPr id="13" name="Imagem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1219" y="3717032"/>
            <a:ext cx="1833733" cy="1219698"/>
          </a:xfrm>
          <a:prstGeom prst="rect">
            <a:avLst/>
          </a:prstGeom>
        </p:spPr>
      </p:pic>
      <p:sp>
        <p:nvSpPr>
          <p:cNvPr id="16" name="CaixaDeTexto 15"/>
          <p:cNvSpPr txBox="1"/>
          <p:nvPr/>
        </p:nvSpPr>
        <p:spPr>
          <a:xfrm>
            <a:off x="2309311" y="2558303"/>
            <a:ext cx="2149114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4400" dirty="0" smtClean="0"/>
              <a:t>Versão 2</a:t>
            </a:r>
            <a:endParaRPr lang="pt-BR" sz="4400" dirty="0"/>
          </a:p>
        </p:txBody>
      </p:sp>
      <p:sp>
        <p:nvSpPr>
          <p:cNvPr id="17" name="CaixaDeTexto 16"/>
          <p:cNvSpPr txBox="1"/>
          <p:nvPr/>
        </p:nvSpPr>
        <p:spPr>
          <a:xfrm>
            <a:off x="4207498" y="3691152"/>
            <a:ext cx="2149114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4400" dirty="0" smtClean="0"/>
              <a:t>Versão 1</a:t>
            </a:r>
            <a:endParaRPr lang="pt-BR" sz="4400" dirty="0"/>
          </a:p>
        </p:txBody>
      </p:sp>
      <p:sp>
        <p:nvSpPr>
          <p:cNvPr id="18" name="Fluxograma: Processo alternativo 17"/>
          <p:cNvSpPr/>
          <p:nvPr/>
        </p:nvSpPr>
        <p:spPr bwMode="auto">
          <a:xfrm rot="16200000">
            <a:off x="1197561" y="4491288"/>
            <a:ext cx="3064328" cy="1008112"/>
          </a:xfrm>
          <a:prstGeom prst="flowChartAlternateProcess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36" tIns="45718" rIns="91436" bIns="45718" numCol="1" rtlCol="0" anchor="ctr" anchorCtr="0" compatLnSpc="1">
            <a:prstTxWarp prst="textNoShape">
              <a:avLst/>
            </a:prstTxWarp>
          </a:bodyPr>
          <a:lstStyle/>
          <a:p>
            <a:pPr algn="ctr" defTabSz="914099" fontAlgn="base">
              <a:spcBef>
                <a:spcPct val="0"/>
              </a:spcBef>
              <a:spcAft>
                <a:spcPct val="0"/>
              </a:spcAft>
            </a:pPr>
            <a:r>
              <a:rPr lang="pt-BR" sz="23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Segoe" pitchFamily="34" charset="0"/>
              </a:rPr>
              <a:t>Maturidade em processos</a:t>
            </a:r>
          </a:p>
        </p:txBody>
      </p:sp>
      <p:sp>
        <p:nvSpPr>
          <p:cNvPr id="19" name="Fluxograma: Processo alternativo 18"/>
          <p:cNvSpPr/>
          <p:nvPr/>
        </p:nvSpPr>
        <p:spPr bwMode="auto">
          <a:xfrm rot="16200000">
            <a:off x="3748507" y="4965446"/>
            <a:ext cx="1868506" cy="1008112"/>
          </a:xfrm>
          <a:prstGeom prst="flowChartAlternateProcess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36" tIns="45718" rIns="91436" bIns="45718" numCol="1" rtlCol="0" anchor="ctr" anchorCtr="0" compatLnSpc="1">
            <a:prstTxWarp prst="textNoShape">
              <a:avLst/>
            </a:prstTxWarp>
          </a:bodyPr>
          <a:lstStyle/>
          <a:p>
            <a:pPr algn="ctr" defTabSz="914099" fontAlgn="base">
              <a:spcBef>
                <a:spcPct val="0"/>
              </a:spcBef>
              <a:spcAft>
                <a:spcPct val="0"/>
              </a:spcAft>
            </a:pPr>
            <a:r>
              <a:rPr lang="pt-BR" sz="23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Segoe" pitchFamily="34" charset="0"/>
              </a:rPr>
              <a:t>Melhores práticas</a:t>
            </a:r>
          </a:p>
        </p:txBody>
      </p:sp>
    </p:spTree>
    <p:extLst>
      <p:ext uri="{BB962C8B-B14F-4D97-AF65-F5344CB8AC3E}">
        <p14:creationId xmlns:p14="http://schemas.microsoft.com/office/powerpoint/2010/main" val="147210514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81000" y="230188"/>
            <a:ext cx="8382000" cy="664797"/>
          </a:xfrm>
        </p:spPr>
        <p:txBody>
          <a:bodyPr/>
          <a:lstStyle/>
          <a:p>
            <a:r>
              <a:rPr lang="pt-BR" dirty="0" smtClean="0"/>
              <a:t>Versões da ITIL</a:t>
            </a:r>
            <a:endParaRPr lang="pt-BR" dirty="0"/>
          </a:p>
        </p:txBody>
      </p:sp>
      <p:sp>
        <p:nvSpPr>
          <p:cNvPr id="5" name="Fluxograma: Processo alternativo 4"/>
          <p:cNvSpPr/>
          <p:nvPr/>
        </p:nvSpPr>
        <p:spPr bwMode="auto">
          <a:xfrm>
            <a:off x="1835696" y="2255664"/>
            <a:ext cx="7172672" cy="4466704"/>
          </a:xfrm>
          <a:prstGeom prst="flowChartAlternateProcess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1436" tIns="45718" rIns="91436" bIns="45718" numCol="1" rtlCol="0" anchor="ctr" anchorCtr="0" compatLnSpc="1">
            <a:prstTxWarp prst="textNoShape">
              <a:avLst/>
            </a:prstTxWarp>
          </a:bodyPr>
          <a:lstStyle/>
          <a:p>
            <a:pPr algn="ctr" defTabSz="914099" fontAlgn="base">
              <a:spcBef>
                <a:spcPct val="0"/>
              </a:spcBef>
              <a:spcAft>
                <a:spcPct val="0"/>
              </a:spcAft>
            </a:pPr>
            <a:endParaRPr lang="pt-BR" sz="2300" dirty="0" smtClean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" pitchFamily="34" charset="0"/>
            </a:endParaRPr>
          </a:p>
        </p:txBody>
      </p:sp>
      <p:sp>
        <p:nvSpPr>
          <p:cNvPr id="6" name="Fluxograma: Processo alternativo 5"/>
          <p:cNvSpPr/>
          <p:nvPr/>
        </p:nvSpPr>
        <p:spPr bwMode="auto">
          <a:xfrm>
            <a:off x="3851919" y="3482835"/>
            <a:ext cx="5009387" cy="3104125"/>
          </a:xfrm>
          <a:prstGeom prst="flowChartAlternateProcess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vert="horz" wrap="square" lIns="91436" tIns="45718" rIns="91436" bIns="45718" numCol="1" rtlCol="0" anchor="ctr" anchorCtr="0" compatLnSpc="1">
            <a:prstTxWarp prst="textNoShape">
              <a:avLst/>
            </a:prstTxWarp>
          </a:bodyPr>
          <a:lstStyle/>
          <a:p>
            <a:pPr algn="ctr" defTabSz="914099" fontAlgn="base">
              <a:spcBef>
                <a:spcPct val="0"/>
              </a:spcBef>
              <a:spcAft>
                <a:spcPct val="0"/>
              </a:spcAft>
            </a:pPr>
            <a:endParaRPr lang="pt-BR" sz="2300" dirty="0" smtClean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" pitchFamily="34" charset="0"/>
            </a:endParaRPr>
          </a:p>
        </p:txBody>
      </p:sp>
      <p:pic>
        <p:nvPicPr>
          <p:cNvPr id="9" name="Imagem 8"/>
          <p:cNvPicPr/>
          <p:nvPr/>
        </p:nvPicPr>
        <p:blipFill>
          <a:blip r:embed="rId2"/>
          <a:stretch>
            <a:fillRect/>
          </a:stretch>
        </p:blipFill>
        <p:spPr>
          <a:xfrm>
            <a:off x="4860032" y="2404378"/>
            <a:ext cx="1792041" cy="1031849"/>
          </a:xfrm>
          <a:prstGeom prst="rect">
            <a:avLst/>
          </a:prstGeom>
        </p:spPr>
      </p:pic>
      <p:pic>
        <p:nvPicPr>
          <p:cNvPr id="13" name="Imagem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1219" y="3717032"/>
            <a:ext cx="1833733" cy="1219698"/>
          </a:xfrm>
          <a:prstGeom prst="rect">
            <a:avLst/>
          </a:prstGeom>
        </p:spPr>
      </p:pic>
      <p:sp>
        <p:nvSpPr>
          <p:cNvPr id="16" name="CaixaDeTexto 15"/>
          <p:cNvSpPr txBox="1"/>
          <p:nvPr/>
        </p:nvSpPr>
        <p:spPr>
          <a:xfrm>
            <a:off x="2309311" y="2558303"/>
            <a:ext cx="2149114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4400" dirty="0" smtClean="0"/>
              <a:t>Versão 2</a:t>
            </a:r>
            <a:endParaRPr lang="pt-BR" sz="4400" dirty="0"/>
          </a:p>
        </p:txBody>
      </p:sp>
      <p:sp>
        <p:nvSpPr>
          <p:cNvPr id="17" name="CaixaDeTexto 16"/>
          <p:cNvSpPr txBox="1"/>
          <p:nvPr/>
        </p:nvSpPr>
        <p:spPr>
          <a:xfrm>
            <a:off x="4207498" y="3691152"/>
            <a:ext cx="2149114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4400" dirty="0" smtClean="0"/>
              <a:t>Versão 1</a:t>
            </a:r>
            <a:endParaRPr lang="pt-BR" sz="4400" dirty="0"/>
          </a:p>
        </p:txBody>
      </p:sp>
      <p:sp>
        <p:nvSpPr>
          <p:cNvPr id="18" name="Fluxograma: Processo alternativo 17"/>
          <p:cNvSpPr/>
          <p:nvPr/>
        </p:nvSpPr>
        <p:spPr bwMode="auto">
          <a:xfrm rot="16200000">
            <a:off x="1197561" y="4491288"/>
            <a:ext cx="3064328" cy="1008112"/>
          </a:xfrm>
          <a:prstGeom prst="flowChartAlternateProcess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36" tIns="45718" rIns="91436" bIns="45718" numCol="1" rtlCol="0" anchor="ctr" anchorCtr="0" compatLnSpc="1">
            <a:prstTxWarp prst="textNoShape">
              <a:avLst/>
            </a:prstTxWarp>
          </a:bodyPr>
          <a:lstStyle/>
          <a:p>
            <a:pPr algn="ctr" defTabSz="914099" fontAlgn="base">
              <a:spcBef>
                <a:spcPct val="0"/>
              </a:spcBef>
              <a:spcAft>
                <a:spcPct val="0"/>
              </a:spcAft>
            </a:pPr>
            <a:r>
              <a:rPr lang="pt-BR" sz="23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Segoe" pitchFamily="34" charset="0"/>
              </a:rPr>
              <a:t>Maturidade em processos</a:t>
            </a:r>
          </a:p>
        </p:txBody>
      </p:sp>
      <p:sp>
        <p:nvSpPr>
          <p:cNvPr id="19" name="Fluxograma: Processo alternativo 18"/>
          <p:cNvSpPr/>
          <p:nvPr/>
        </p:nvSpPr>
        <p:spPr bwMode="auto">
          <a:xfrm rot="16200000">
            <a:off x="3748507" y="4965446"/>
            <a:ext cx="1868506" cy="1008112"/>
          </a:xfrm>
          <a:prstGeom prst="flowChartAlternateProcess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36" tIns="45718" rIns="91436" bIns="45718" numCol="1" rtlCol="0" anchor="ctr" anchorCtr="0" compatLnSpc="1">
            <a:prstTxWarp prst="textNoShape">
              <a:avLst/>
            </a:prstTxWarp>
          </a:bodyPr>
          <a:lstStyle/>
          <a:p>
            <a:pPr algn="ctr" defTabSz="914099" fontAlgn="base">
              <a:spcBef>
                <a:spcPct val="0"/>
              </a:spcBef>
              <a:spcAft>
                <a:spcPct val="0"/>
              </a:spcAft>
            </a:pPr>
            <a:r>
              <a:rPr lang="pt-BR" sz="23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Segoe" pitchFamily="34" charset="0"/>
              </a:rPr>
              <a:t>Melhores práticas</a:t>
            </a:r>
          </a:p>
        </p:txBody>
      </p:sp>
      <p:sp>
        <p:nvSpPr>
          <p:cNvPr id="14" name="Retângulo 13"/>
          <p:cNvSpPr/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70000"/>
            </a:schemeClr>
          </a:solidFill>
          <a:ln>
            <a:headEnd type="none" w="med" len="med"/>
            <a:tailEnd type="none" w="med" len="med"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vert="horz" wrap="square" lIns="91436" tIns="45718" rIns="91436" bIns="45718" numCol="1" rtlCol="0" anchor="ctr" anchorCtr="0" compatLnSpc="1">
            <a:prstTxWarp prst="textNoShape">
              <a:avLst/>
            </a:prstTxWarp>
          </a:bodyPr>
          <a:lstStyle/>
          <a:p>
            <a:pPr algn="ctr" defTabSz="914099" fontAlgn="base">
              <a:spcBef>
                <a:spcPct val="0"/>
              </a:spcBef>
              <a:spcAft>
                <a:spcPct val="0"/>
              </a:spcAft>
            </a:pPr>
            <a:endParaRPr lang="pt-BR" sz="2300" dirty="0" smtClean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" pitchFamily="34" charset="0"/>
            </a:endParaRPr>
          </a:p>
        </p:txBody>
      </p:sp>
      <p:sp>
        <p:nvSpPr>
          <p:cNvPr id="20" name="Texto explicativo retangular com cantos arredondados 19"/>
          <p:cNvSpPr/>
          <p:nvPr/>
        </p:nvSpPr>
        <p:spPr bwMode="auto">
          <a:xfrm>
            <a:off x="899592" y="3150649"/>
            <a:ext cx="7200800" cy="3644627"/>
          </a:xfrm>
          <a:prstGeom prst="wedgeRoundRectCallout">
            <a:avLst>
              <a:gd name="adj1" fmla="val 12843"/>
              <a:gd name="adj2" fmla="val -67510"/>
              <a:gd name="adj3" fmla="val 16667"/>
            </a:avLst>
          </a:prstGeom>
          <a:ln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36" tIns="45718" rIns="91436" bIns="45718" numCol="1" rtlCol="0" anchor="ctr" anchorCtr="0" compatLnSpc="1">
            <a:prstTxWarp prst="textNoShape">
              <a:avLst/>
            </a:prstTxWarp>
          </a:bodyPr>
          <a:lstStyle/>
          <a:p>
            <a:pPr lvl="0" algn="ctr"/>
            <a:endParaRPr lang="pt-BR" sz="2400" dirty="0"/>
          </a:p>
        </p:txBody>
      </p:sp>
      <p:pic>
        <p:nvPicPr>
          <p:cNvPr id="21" name="Imagem 20"/>
          <p:cNvPicPr/>
          <p:nvPr/>
        </p:nvPicPr>
        <p:blipFill>
          <a:blip r:embed="rId2"/>
          <a:stretch>
            <a:fillRect/>
          </a:stretch>
        </p:blipFill>
        <p:spPr>
          <a:xfrm>
            <a:off x="1253740" y="3336313"/>
            <a:ext cx="6492503" cy="2975725"/>
          </a:xfrm>
          <a:prstGeom prst="rect">
            <a:avLst/>
          </a:prstGeom>
        </p:spPr>
      </p:pic>
      <p:sp>
        <p:nvSpPr>
          <p:cNvPr id="15" name="CaixaDeTexto 14"/>
          <p:cNvSpPr txBox="1"/>
          <p:nvPr/>
        </p:nvSpPr>
        <p:spPr>
          <a:xfrm>
            <a:off x="2880928" y="6358646"/>
            <a:ext cx="27633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 smtClean="0">
                <a:solidFill>
                  <a:schemeClr val="bg1"/>
                </a:solidFill>
              </a:rPr>
              <a:t>2000 - 9 livros (7 principais)</a:t>
            </a:r>
            <a:endParaRPr lang="pt-BR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694431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81000" y="230188"/>
            <a:ext cx="8382000" cy="664797"/>
          </a:xfrm>
        </p:spPr>
        <p:txBody>
          <a:bodyPr/>
          <a:lstStyle/>
          <a:p>
            <a:r>
              <a:rPr lang="pt-BR" dirty="0" smtClean="0"/>
              <a:t>Versões da ITIL</a:t>
            </a:r>
            <a:endParaRPr lang="pt-BR" dirty="0"/>
          </a:p>
        </p:txBody>
      </p:sp>
      <p:sp>
        <p:nvSpPr>
          <p:cNvPr id="4" name="Fluxograma: Processo alternativo 3"/>
          <p:cNvSpPr/>
          <p:nvPr/>
        </p:nvSpPr>
        <p:spPr bwMode="auto">
          <a:xfrm>
            <a:off x="0" y="894985"/>
            <a:ext cx="9144000" cy="5963015"/>
          </a:xfrm>
          <a:prstGeom prst="flowChartAlternateProcess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vert="horz" wrap="square" lIns="91436" tIns="45718" rIns="91436" bIns="45718" numCol="1" rtlCol="0" anchor="ctr" anchorCtr="0" compatLnSpc="1">
            <a:prstTxWarp prst="textNoShape">
              <a:avLst/>
            </a:prstTxWarp>
          </a:bodyPr>
          <a:lstStyle/>
          <a:p>
            <a:pPr algn="ctr" defTabSz="914099" fontAlgn="base">
              <a:spcBef>
                <a:spcPct val="0"/>
              </a:spcBef>
              <a:spcAft>
                <a:spcPct val="0"/>
              </a:spcAft>
            </a:pPr>
            <a:endParaRPr lang="pt-BR" sz="2300" dirty="0" smtClean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" pitchFamily="34" charset="0"/>
            </a:endParaRPr>
          </a:p>
        </p:txBody>
      </p:sp>
      <p:sp>
        <p:nvSpPr>
          <p:cNvPr id="5" name="Fluxograma: Processo alternativo 4"/>
          <p:cNvSpPr/>
          <p:nvPr/>
        </p:nvSpPr>
        <p:spPr bwMode="auto">
          <a:xfrm>
            <a:off x="1835696" y="2255664"/>
            <a:ext cx="7172672" cy="4466704"/>
          </a:xfrm>
          <a:prstGeom prst="flowChartAlternateProcess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1436" tIns="45718" rIns="91436" bIns="45718" numCol="1" rtlCol="0" anchor="ctr" anchorCtr="0" compatLnSpc="1">
            <a:prstTxWarp prst="textNoShape">
              <a:avLst/>
            </a:prstTxWarp>
          </a:bodyPr>
          <a:lstStyle/>
          <a:p>
            <a:pPr algn="ctr" defTabSz="914099" fontAlgn="base">
              <a:spcBef>
                <a:spcPct val="0"/>
              </a:spcBef>
              <a:spcAft>
                <a:spcPct val="0"/>
              </a:spcAft>
            </a:pPr>
            <a:endParaRPr lang="pt-BR" sz="2300" dirty="0" smtClean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" pitchFamily="34" charset="0"/>
            </a:endParaRPr>
          </a:p>
        </p:txBody>
      </p:sp>
      <p:sp>
        <p:nvSpPr>
          <p:cNvPr id="6" name="Fluxograma: Processo alternativo 5"/>
          <p:cNvSpPr/>
          <p:nvPr/>
        </p:nvSpPr>
        <p:spPr bwMode="auto">
          <a:xfrm>
            <a:off x="3851919" y="3482835"/>
            <a:ext cx="5009387" cy="3104125"/>
          </a:xfrm>
          <a:prstGeom prst="flowChartAlternateProcess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vert="horz" wrap="square" lIns="91436" tIns="45718" rIns="91436" bIns="45718" numCol="1" rtlCol="0" anchor="ctr" anchorCtr="0" compatLnSpc="1">
            <a:prstTxWarp prst="textNoShape">
              <a:avLst/>
            </a:prstTxWarp>
          </a:bodyPr>
          <a:lstStyle/>
          <a:p>
            <a:pPr algn="ctr" defTabSz="914099" fontAlgn="base">
              <a:spcBef>
                <a:spcPct val="0"/>
              </a:spcBef>
              <a:spcAft>
                <a:spcPct val="0"/>
              </a:spcAft>
            </a:pPr>
            <a:endParaRPr lang="pt-BR" sz="2300" dirty="0" smtClean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" pitchFamily="34" charset="0"/>
            </a:endParaRPr>
          </a:p>
        </p:txBody>
      </p:sp>
      <p:pic>
        <p:nvPicPr>
          <p:cNvPr id="9" name="Imagem 8"/>
          <p:cNvPicPr/>
          <p:nvPr/>
        </p:nvPicPr>
        <p:blipFill>
          <a:blip r:embed="rId2"/>
          <a:stretch>
            <a:fillRect/>
          </a:stretch>
        </p:blipFill>
        <p:spPr>
          <a:xfrm>
            <a:off x="4860032" y="2404378"/>
            <a:ext cx="1792041" cy="1031849"/>
          </a:xfrm>
          <a:prstGeom prst="rect">
            <a:avLst/>
          </a:prstGeom>
        </p:spPr>
      </p:pic>
      <p:pic>
        <p:nvPicPr>
          <p:cNvPr id="12" name="Imagem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8215" y="936245"/>
            <a:ext cx="1264387" cy="1267464"/>
          </a:xfrm>
          <a:prstGeom prst="rect">
            <a:avLst/>
          </a:prstGeom>
        </p:spPr>
      </p:pic>
      <p:pic>
        <p:nvPicPr>
          <p:cNvPr id="13" name="Imagem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1219" y="3717032"/>
            <a:ext cx="1833733" cy="1219698"/>
          </a:xfrm>
          <a:prstGeom prst="rect">
            <a:avLst/>
          </a:prstGeom>
        </p:spPr>
      </p:pic>
      <p:sp>
        <p:nvSpPr>
          <p:cNvPr id="14" name="Fluxograma: Processo alternativo 13"/>
          <p:cNvSpPr/>
          <p:nvPr/>
        </p:nvSpPr>
        <p:spPr bwMode="auto">
          <a:xfrm rot="16200000">
            <a:off x="-1326253" y="3777074"/>
            <a:ext cx="4440564" cy="1008112"/>
          </a:xfrm>
          <a:prstGeom prst="flowChartAlternateProcess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36" tIns="45718" rIns="91436" bIns="45718" numCol="1" rtlCol="0" anchor="ctr" anchorCtr="0" compatLnSpc="1">
            <a:prstTxWarp prst="textNoShape">
              <a:avLst/>
            </a:prstTxWarp>
          </a:bodyPr>
          <a:lstStyle/>
          <a:p>
            <a:pPr algn="ctr" defTabSz="914099" fontAlgn="base">
              <a:spcBef>
                <a:spcPct val="0"/>
              </a:spcBef>
              <a:spcAft>
                <a:spcPct val="0"/>
              </a:spcAft>
            </a:pPr>
            <a:r>
              <a:rPr lang="pt-BR" sz="23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Segoe" pitchFamily="34" charset="0"/>
              </a:rPr>
              <a:t>Ciclo de vida de serviços</a:t>
            </a:r>
          </a:p>
        </p:txBody>
      </p:sp>
      <p:sp>
        <p:nvSpPr>
          <p:cNvPr id="15" name="CaixaDeTexto 14"/>
          <p:cNvSpPr txBox="1"/>
          <p:nvPr/>
        </p:nvSpPr>
        <p:spPr>
          <a:xfrm>
            <a:off x="323528" y="1175061"/>
            <a:ext cx="2149114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4400" dirty="0" smtClean="0"/>
              <a:t>Versão 3</a:t>
            </a:r>
            <a:endParaRPr lang="pt-BR" sz="4400" dirty="0"/>
          </a:p>
        </p:txBody>
      </p:sp>
      <p:sp>
        <p:nvSpPr>
          <p:cNvPr id="16" name="CaixaDeTexto 15"/>
          <p:cNvSpPr txBox="1"/>
          <p:nvPr/>
        </p:nvSpPr>
        <p:spPr>
          <a:xfrm>
            <a:off x="2309311" y="2558303"/>
            <a:ext cx="2149114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4400" dirty="0" smtClean="0"/>
              <a:t>Versão 2</a:t>
            </a:r>
            <a:endParaRPr lang="pt-BR" sz="4400" dirty="0"/>
          </a:p>
        </p:txBody>
      </p:sp>
      <p:sp>
        <p:nvSpPr>
          <p:cNvPr id="17" name="CaixaDeTexto 16"/>
          <p:cNvSpPr txBox="1"/>
          <p:nvPr/>
        </p:nvSpPr>
        <p:spPr>
          <a:xfrm>
            <a:off x="4207498" y="3691152"/>
            <a:ext cx="2149114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4400" dirty="0" smtClean="0"/>
              <a:t>Versão 1</a:t>
            </a:r>
            <a:endParaRPr lang="pt-BR" sz="4400" dirty="0"/>
          </a:p>
        </p:txBody>
      </p:sp>
      <p:sp>
        <p:nvSpPr>
          <p:cNvPr id="18" name="Fluxograma: Processo alternativo 17"/>
          <p:cNvSpPr/>
          <p:nvPr/>
        </p:nvSpPr>
        <p:spPr bwMode="auto">
          <a:xfrm rot="16200000">
            <a:off x="1197561" y="4491288"/>
            <a:ext cx="3064328" cy="1008112"/>
          </a:xfrm>
          <a:prstGeom prst="flowChartAlternateProcess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36" tIns="45718" rIns="91436" bIns="45718" numCol="1" rtlCol="0" anchor="ctr" anchorCtr="0" compatLnSpc="1">
            <a:prstTxWarp prst="textNoShape">
              <a:avLst/>
            </a:prstTxWarp>
          </a:bodyPr>
          <a:lstStyle/>
          <a:p>
            <a:pPr algn="ctr" defTabSz="914099" fontAlgn="base">
              <a:spcBef>
                <a:spcPct val="0"/>
              </a:spcBef>
              <a:spcAft>
                <a:spcPct val="0"/>
              </a:spcAft>
            </a:pPr>
            <a:r>
              <a:rPr lang="pt-BR" sz="23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Segoe" pitchFamily="34" charset="0"/>
              </a:rPr>
              <a:t>Maturidade em processos</a:t>
            </a:r>
          </a:p>
        </p:txBody>
      </p:sp>
      <p:sp>
        <p:nvSpPr>
          <p:cNvPr id="19" name="Fluxograma: Processo alternativo 18"/>
          <p:cNvSpPr/>
          <p:nvPr/>
        </p:nvSpPr>
        <p:spPr bwMode="auto">
          <a:xfrm rot="16200000">
            <a:off x="3748507" y="4965446"/>
            <a:ext cx="1868506" cy="1008112"/>
          </a:xfrm>
          <a:prstGeom prst="flowChartAlternateProcess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36" tIns="45718" rIns="91436" bIns="45718" numCol="1" rtlCol="0" anchor="ctr" anchorCtr="0" compatLnSpc="1">
            <a:prstTxWarp prst="textNoShape">
              <a:avLst/>
            </a:prstTxWarp>
          </a:bodyPr>
          <a:lstStyle/>
          <a:p>
            <a:pPr algn="ctr" defTabSz="914099" fontAlgn="base">
              <a:spcBef>
                <a:spcPct val="0"/>
              </a:spcBef>
              <a:spcAft>
                <a:spcPct val="0"/>
              </a:spcAft>
            </a:pPr>
            <a:r>
              <a:rPr lang="pt-BR" sz="23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Segoe" pitchFamily="34" charset="0"/>
              </a:rPr>
              <a:t>Melhores práticas</a:t>
            </a:r>
          </a:p>
        </p:txBody>
      </p:sp>
    </p:spTree>
    <p:extLst>
      <p:ext uri="{BB962C8B-B14F-4D97-AF65-F5344CB8AC3E}">
        <p14:creationId xmlns:p14="http://schemas.microsoft.com/office/powerpoint/2010/main" val="378626928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81000" y="230188"/>
            <a:ext cx="8382000" cy="664797"/>
          </a:xfrm>
        </p:spPr>
        <p:txBody>
          <a:bodyPr/>
          <a:lstStyle/>
          <a:p>
            <a:r>
              <a:rPr lang="pt-BR" dirty="0" smtClean="0"/>
              <a:t>Versões da ITIL</a:t>
            </a:r>
            <a:endParaRPr lang="pt-BR" dirty="0"/>
          </a:p>
        </p:txBody>
      </p:sp>
      <p:sp>
        <p:nvSpPr>
          <p:cNvPr id="4" name="Fluxograma: Processo alternativo 3"/>
          <p:cNvSpPr/>
          <p:nvPr/>
        </p:nvSpPr>
        <p:spPr bwMode="auto">
          <a:xfrm>
            <a:off x="0" y="894985"/>
            <a:ext cx="9144000" cy="5963015"/>
          </a:xfrm>
          <a:prstGeom prst="flowChartAlternateProcess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vert="horz" wrap="square" lIns="91436" tIns="45718" rIns="91436" bIns="45718" numCol="1" rtlCol="0" anchor="ctr" anchorCtr="0" compatLnSpc="1">
            <a:prstTxWarp prst="textNoShape">
              <a:avLst/>
            </a:prstTxWarp>
          </a:bodyPr>
          <a:lstStyle/>
          <a:p>
            <a:pPr algn="ctr" defTabSz="914099" fontAlgn="base">
              <a:spcBef>
                <a:spcPct val="0"/>
              </a:spcBef>
              <a:spcAft>
                <a:spcPct val="0"/>
              </a:spcAft>
            </a:pPr>
            <a:endParaRPr lang="pt-BR" sz="2300" dirty="0" smtClean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" pitchFamily="34" charset="0"/>
            </a:endParaRPr>
          </a:p>
        </p:txBody>
      </p:sp>
      <p:sp>
        <p:nvSpPr>
          <p:cNvPr id="5" name="Fluxograma: Processo alternativo 4"/>
          <p:cNvSpPr/>
          <p:nvPr/>
        </p:nvSpPr>
        <p:spPr bwMode="auto">
          <a:xfrm>
            <a:off x="1835696" y="2255664"/>
            <a:ext cx="7172672" cy="4466704"/>
          </a:xfrm>
          <a:prstGeom prst="flowChartAlternateProcess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1436" tIns="45718" rIns="91436" bIns="45718" numCol="1" rtlCol="0" anchor="ctr" anchorCtr="0" compatLnSpc="1">
            <a:prstTxWarp prst="textNoShape">
              <a:avLst/>
            </a:prstTxWarp>
          </a:bodyPr>
          <a:lstStyle/>
          <a:p>
            <a:pPr algn="ctr" defTabSz="914099" fontAlgn="base">
              <a:spcBef>
                <a:spcPct val="0"/>
              </a:spcBef>
              <a:spcAft>
                <a:spcPct val="0"/>
              </a:spcAft>
            </a:pPr>
            <a:endParaRPr lang="pt-BR" sz="2300" dirty="0" smtClean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" pitchFamily="34" charset="0"/>
            </a:endParaRPr>
          </a:p>
        </p:txBody>
      </p:sp>
      <p:sp>
        <p:nvSpPr>
          <p:cNvPr id="6" name="Fluxograma: Processo alternativo 5"/>
          <p:cNvSpPr/>
          <p:nvPr/>
        </p:nvSpPr>
        <p:spPr bwMode="auto">
          <a:xfrm>
            <a:off x="3851919" y="3482835"/>
            <a:ext cx="5009387" cy="3104125"/>
          </a:xfrm>
          <a:prstGeom prst="flowChartAlternateProcess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vert="horz" wrap="square" lIns="91436" tIns="45718" rIns="91436" bIns="45718" numCol="1" rtlCol="0" anchor="ctr" anchorCtr="0" compatLnSpc="1">
            <a:prstTxWarp prst="textNoShape">
              <a:avLst/>
            </a:prstTxWarp>
          </a:bodyPr>
          <a:lstStyle/>
          <a:p>
            <a:pPr algn="ctr" defTabSz="914099" fontAlgn="base">
              <a:spcBef>
                <a:spcPct val="0"/>
              </a:spcBef>
              <a:spcAft>
                <a:spcPct val="0"/>
              </a:spcAft>
            </a:pPr>
            <a:endParaRPr lang="pt-BR" sz="2300" dirty="0" smtClean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" pitchFamily="34" charset="0"/>
            </a:endParaRPr>
          </a:p>
        </p:txBody>
      </p:sp>
      <p:pic>
        <p:nvPicPr>
          <p:cNvPr id="9" name="Imagem 8"/>
          <p:cNvPicPr/>
          <p:nvPr/>
        </p:nvPicPr>
        <p:blipFill>
          <a:blip r:embed="rId2"/>
          <a:stretch>
            <a:fillRect/>
          </a:stretch>
        </p:blipFill>
        <p:spPr>
          <a:xfrm>
            <a:off x="4860032" y="2404378"/>
            <a:ext cx="1792041" cy="1031849"/>
          </a:xfrm>
          <a:prstGeom prst="rect">
            <a:avLst/>
          </a:prstGeom>
        </p:spPr>
      </p:pic>
      <p:pic>
        <p:nvPicPr>
          <p:cNvPr id="12" name="Imagem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8215" y="936245"/>
            <a:ext cx="1264387" cy="1267464"/>
          </a:xfrm>
          <a:prstGeom prst="rect">
            <a:avLst/>
          </a:prstGeom>
        </p:spPr>
      </p:pic>
      <p:pic>
        <p:nvPicPr>
          <p:cNvPr id="13" name="Imagem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1219" y="3717032"/>
            <a:ext cx="1833733" cy="1219698"/>
          </a:xfrm>
          <a:prstGeom prst="rect">
            <a:avLst/>
          </a:prstGeom>
        </p:spPr>
      </p:pic>
      <p:sp>
        <p:nvSpPr>
          <p:cNvPr id="14" name="Fluxograma: Processo alternativo 13"/>
          <p:cNvSpPr/>
          <p:nvPr/>
        </p:nvSpPr>
        <p:spPr bwMode="auto">
          <a:xfrm rot="16200000">
            <a:off x="-1326253" y="3777074"/>
            <a:ext cx="4440564" cy="1008112"/>
          </a:xfrm>
          <a:prstGeom prst="flowChartAlternateProcess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36" tIns="45718" rIns="91436" bIns="45718" numCol="1" rtlCol="0" anchor="ctr" anchorCtr="0" compatLnSpc="1">
            <a:prstTxWarp prst="textNoShape">
              <a:avLst/>
            </a:prstTxWarp>
          </a:bodyPr>
          <a:lstStyle/>
          <a:p>
            <a:pPr algn="ctr" defTabSz="914099" fontAlgn="base">
              <a:spcBef>
                <a:spcPct val="0"/>
              </a:spcBef>
              <a:spcAft>
                <a:spcPct val="0"/>
              </a:spcAft>
            </a:pPr>
            <a:r>
              <a:rPr lang="pt-BR" sz="23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Segoe" pitchFamily="34" charset="0"/>
              </a:rPr>
              <a:t>Ciclo de vida de serviços</a:t>
            </a:r>
          </a:p>
        </p:txBody>
      </p:sp>
      <p:sp>
        <p:nvSpPr>
          <p:cNvPr id="15" name="CaixaDeTexto 14"/>
          <p:cNvSpPr txBox="1"/>
          <p:nvPr/>
        </p:nvSpPr>
        <p:spPr>
          <a:xfrm>
            <a:off x="323528" y="1175061"/>
            <a:ext cx="2149114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4400" dirty="0" smtClean="0"/>
              <a:t>Versão 3</a:t>
            </a:r>
            <a:endParaRPr lang="pt-BR" sz="4400" dirty="0"/>
          </a:p>
        </p:txBody>
      </p:sp>
      <p:sp>
        <p:nvSpPr>
          <p:cNvPr id="16" name="CaixaDeTexto 15"/>
          <p:cNvSpPr txBox="1"/>
          <p:nvPr/>
        </p:nvSpPr>
        <p:spPr>
          <a:xfrm>
            <a:off x="2309311" y="2558303"/>
            <a:ext cx="2149114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4400" dirty="0" smtClean="0"/>
              <a:t>Versão 2</a:t>
            </a:r>
            <a:endParaRPr lang="pt-BR" sz="4400" dirty="0"/>
          </a:p>
        </p:txBody>
      </p:sp>
      <p:sp>
        <p:nvSpPr>
          <p:cNvPr id="17" name="CaixaDeTexto 16"/>
          <p:cNvSpPr txBox="1"/>
          <p:nvPr/>
        </p:nvSpPr>
        <p:spPr>
          <a:xfrm>
            <a:off x="4207498" y="3691152"/>
            <a:ext cx="2149114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4400" dirty="0" smtClean="0"/>
              <a:t>Versão 1</a:t>
            </a:r>
            <a:endParaRPr lang="pt-BR" sz="4400" dirty="0"/>
          </a:p>
        </p:txBody>
      </p:sp>
      <p:sp>
        <p:nvSpPr>
          <p:cNvPr id="18" name="Fluxograma: Processo alternativo 17"/>
          <p:cNvSpPr/>
          <p:nvPr/>
        </p:nvSpPr>
        <p:spPr bwMode="auto">
          <a:xfrm rot="16200000">
            <a:off x="1197561" y="4491288"/>
            <a:ext cx="3064328" cy="1008112"/>
          </a:xfrm>
          <a:prstGeom prst="flowChartAlternateProcess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36" tIns="45718" rIns="91436" bIns="45718" numCol="1" rtlCol="0" anchor="ctr" anchorCtr="0" compatLnSpc="1">
            <a:prstTxWarp prst="textNoShape">
              <a:avLst/>
            </a:prstTxWarp>
          </a:bodyPr>
          <a:lstStyle/>
          <a:p>
            <a:pPr algn="ctr" defTabSz="914099" fontAlgn="base">
              <a:spcBef>
                <a:spcPct val="0"/>
              </a:spcBef>
              <a:spcAft>
                <a:spcPct val="0"/>
              </a:spcAft>
            </a:pPr>
            <a:r>
              <a:rPr lang="pt-BR" sz="23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Segoe" pitchFamily="34" charset="0"/>
              </a:rPr>
              <a:t>Maturidade em processos</a:t>
            </a:r>
          </a:p>
        </p:txBody>
      </p:sp>
      <p:sp>
        <p:nvSpPr>
          <p:cNvPr id="19" name="Fluxograma: Processo alternativo 18"/>
          <p:cNvSpPr/>
          <p:nvPr/>
        </p:nvSpPr>
        <p:spPr bwMode="auto">
          <a:xfrm rot="16200000">
            <a:off x="3748507" y="4965446"/>
            <a:ext cx="1868506" cy="1008112"/>
          </a:xfrm>
          <a:prstGeom prst="flowChartAlternateProcess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36" tIns="45718" rIns="91436" bIns="45718" numCol="1" rtlCol="0" anchor="ctr" anchorCtr="0" compatLnSpc="1">
            <a:prstTxWarp prst="textNoShape">
              <a:avLst/>
            </a:prstTxWarp>
          </a:bodyPr>
          <a:lstStyle/>
          <a:p>
            <a:pPr algn="ctr" defTabSz="914099" fontAlgn="base">
              <a:spcBef>
                <a:spcPct val="0"/>
              </a:spcBef>
              <a:spcAft>
                <a:spcPct val="0"/>
              </a:spcAft>
            </a:pPr>
            <a:r>
              <a:rPr lang="pt-BR" sz="23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Segoe" pitchFamily="34" charset="0"/>
              </a:rPr>
              <a:t>Melhores práticas</a:t>
            </a:r>
          </a:p>
        </p:txBody>
      </p:sp>
      <p:sp>
        <p:nvSpPr>
          <p:cNvPr id="22" name="Retângulo 21"/>
          <p:cNvSpPr/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70000"/>
            </a:schemeClr>
          </a:solidFill>
          <a:ln>
            <a:headEnd type="none" w="med" len="med"/>
            <a:tailEnd type="none" w="med" len="med"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vert="horz" wrap="square" lIns="91436" tIns="45718" rIns="91436" bIns="45718" numCol="1" rtlCol="0" anchor="ctr" anchorCtr="0" compatLnSpc="1">
            <a:prstTxWarp prst="textNoShape">
              <a:avLst/>
            </a:prstTxWarp>
          </a:bodyPr>
          <a:lstStyle/>
          <a:p>
            <a:pPr algn="ctr" defTabSz="914099" fontAlgn="base">
              <a:spcBef>
                <a:spcPct val="0"/>
              </a:spcBef>
              <a:spcAft>
                <a:spcPct val="0"/>
              </a:spcAft>
            </a:pPr>
            <a:endParaRPr lang="pt-BR" sz="2300" dirty="0" smtClean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" pitchFamily="34" charset="0"/>
            </a:endParaRPr>
          </a:p>
        </p:txBody>
      </p:sp>
      <p:sp>
        <p:nvSpPr>
          <p:cNvPr id="20" name="Texto explicativo retangular com cantos arredondados 19"/>
          <p:cNvSpPr/>
          <p:nvPr/>
        </p:nvSpPr>
        <p:spPr bwMode="auto">
          <a:xfrm>
            <a:off x="1979712" y="1789970"/>
            <a:ext cx="4968552" cy="5005307"/>
          </a:xfrm>
          <a:prstGeom prst="wedgeRoundRectCallout">
            <a:avLst>
              <a:gd name="adj1" fmla="val -10548"/>
              <a:gd name="adj2" fmla="val -61145"/>
              <a:gd name="adj3" fmla="val 16667"/>
            </a:avLst>
          </a:prstGeom>
          <a:ln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36" tIns="45718" rIns="91436" bIns="45718" numCol="1" rtlCol="0" anchor="ctr" anchorCtr="0" compatLnSpc="1">
            <a:prstTxWarp prst="textNoShape">
              <a:avLst/>
            </a:prstTxWarp>
          </a:bodyPr>
          <a:lstStyle/>
          <a:p>
            <a:pPr lvl="0" algn="ctr"/>
            <a:endParaRPr lang="pt-BR" sz="2400" dirty="0"/>
          </a:p>
        </p:txBody>
      </p:sp>
      <p:pic>
        <p:nvPicPr>
          <p:cNvPr id="21" name="Imagem 2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3283" y="1928090"/>
            <a:ext cx="4435928" cy="4446723"/>
          </a:xfrm>
          <a:prstGeom prst="rect">
            <a:avLst/>
          </a:prstGeom>
        </p:spPr>
      </p:pic>
      <p:sp>
        <p:nvSpPr>
          <p:cNvPr id="23" name="CaixaDeTexto 22"/>
          <p:cNvSpPr txBox="1"/>
          <p:nvPr/>
        </p:nvSpPr>
        <p:spPr>
          <a:xfrm>
            <a:off x="3630408" y="6376340"/>
            <a:ext cx="14970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 smtClean="0">
                <a:solidFill>
                  <a:schemeClr val="bg1"/>
                </a:solidFill>
              </a:rPr>
              <a:t>2007 - 5 livros</a:t>
            </a:r>
            <a:endParaRPr lang="pt-BR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41830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81000" y="230188"/>
            <a:ext cx="8382000" cy="664797"/>
          </a:xfrm>
        </p:spPr>
        <p:txBody>
          <a:bodyPr/>
          <a:lstStyle/>
          <a:p>
            <a:pPr defTabSz="914400">
              <a:spcBef>
                <a:spcPts val="0"/>
              </a:spcBef>
            </a:pPr>
            <a:r>
              <a:rPr lang="pt-BR" dirty="0">
                <a:effectLst>
                  <a:outerShdw blurRad="50800" dist="38100" dir="2700000" algn="tl">
                    <a:prstClr val="black">
                      <a:alpha val="40000"/>
                    </a:prstClr>
                  </a:outerShdw>
                </a:effectLst>
                <a:cs typeface="Arial"/>
              </a:rPr>
              <a:t>GSTI: </a:t>
            </a:r>
            <a:r>
              <a:rPr lang="pt-BR" dirty="0" smtClean="0">
                <a:effectLst>
                  <a:outerShdw blurRad="50800" dist="38100" dir="2700000" algn="tl">
                    <a:prstClr val="black">
                      <a:alpha val="40000"/>
                    </a:prstClr>
                  </a:outerShdw>
                </a:effectLst>
                <a:cs typeface="Arial"/>
              </a:rPr>
              <a:t>Processo</a:t>
            </a:r>
            <a:endParaRPr lang="pt-BR" sz="4800" b="0" i="0" spc="-150" dirty="0">
              <a:effectLst>
                <a:outerShdw blurRad="50800" dist="38100" dir="2700000" algn="tl">
                  <a:prstClr val="black">
                    <a:alpha val="40000"/>
                  </a:prstClr>
                </a:outerShdw>
              </a:effectLst>
              <a:latin typeface="Calibri"/>
              <a:ea typeface="+mn-ea"/>
              <a:cs typeface="Arial"/>
            </a:endParaRP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7825" y="1865222"/>
            <a:ext cx="2897072" cy="288784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chemeClr val="tx1">
                <a:alpha val="65000"/>
              </a:schemeClr>
            </a:outerShdw>
          </a:effectLst>
        </p:spPr>
      </p:pic>
      <p:sp>
        <p:nvSpPr>
          <p:cNvPr id="26" name="Texto explicativo retangular com cantos arredondados 25"/>
          <p:cNvSpPr/>
          <p:nvPr/>
        </p:nvSpPr>
        <p:spPr bwMode="auto">
          <a:xfrm>
            <a:off x="381000" y="4958664"/>
            <a:ext cx="3168352" cy="1671093"/>
          </a:xfrm>
          <a:prstGeom prst="wedgeRoundRectCallout">
            <a:avLst>
              <a:gd name="adj1" fmla="val 74275"/>
              <a:gd name="adj2" fmla="val -116165"/>
              <a:gd name="adj3" fmla="val 16667"/>
            </a:avLst>
          </a:prstGeom>
          <a:ln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36" tIns="45718" rIns="91436" bIns="45718" numCol="1" rtlCol="0" anchor="ctr" anchorCtr="0" compatLnSpc="1">
            <a:prstTxWarp prst="textNoShape">
              <a:avLst/>
            </a:prstTxWarp>
          </a:bodyPr>
          <a:lstStyle/>
          <a:p>
            <a:pPr algn="ctr" defTabSz="914099" fontAlgn="base">
              <a:spcBef>
                <a:spcPct val="0"/>
              </a:spcBef>
              <a:spcAft>
                <a:spcPct val="0"/>
              </a:spcAft>
            </a:pPr>
            <a:r>
              <a:rPr lang="pt-BR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" pitchFamily="34" charset="0"/>
              </a:rPr>
              <a:t>Estratégia de Serviço</a:t>
            </a:r>
          </a:p>
          <a:p>
            <a:pPr marL="342900" indent="-342900" defTabSz="914099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pt-BR" sz="1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" pitchFamily="34" charset="0"/>
              </a:rPr>
              <a:t>Gerenciamento de Portfólio de Serviço;</a:t>
            </a:r>
          </a:p>
          <a:p>
            <a:pPr marL="342900" indent="-342900" defTabSz="914099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pt-BR" sz="1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" pitchFamily="34" charset="0"/>
              </a:rPr>
              <a:t>Gerenciamento Financeiro;</a:t>
            </a:r>
          </a:p>
          <a:p>
            <a:pPr marL="342900" indent="-342900" defTabSz="914099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pt-BR" sz="1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" pitchFamily="34" charset="0"/>
              </a:rPr>
              <a:t>Gerenciamento da Demanda.</a:t>
            </a:r>
          </a:p>
        </p:txBody>
      </p:sp>
      <p:sp>
        <p:nvSpPr>
          <p:cNvPr id="27" name="Texto explicativo retangular com cantos arredondados 26"/>
          <p:cNvSpPr/>
          <p:nvPr/>
        </p:nvSpPr>
        <p:spPr bwMode="auto">
          <a:xfrm>
            <a:off x="43896" y="2696750"/>
            <a:ext cx="3024336" cy="1430386"/>
          </a:xfrm>
          <a:prstGeom prst="wedgeRoundRectCallout">
            <a:avLst>
              <a:gd name="adj1" fmla="val 62294"/>
              <a:gd name="adj2" fmla="val 13390"/>
              <a:gd name="adj3" fmla="val 16667"/>
            </a:avLst>
          </a:prstGeom>
          <a:ln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36" tIns="45718" rIns="91436" bIns="45718" numCol="1" rtlCol="0" anchor="ctr" anchorCtr="0" compatLnSpc="1">
            <a:prstTxWarp prst="textNoShape">
              <a:avLst/>
            </a:prstTxWarp>
          </a:bodyPr>
          <a:lstStyle/>
          <a:p>
            <a:pPr algn="ctr" defTabSz="914099" fontAlgn="base">
              <a:spcBef>
                <a:spcPct val="0"/>
              </a:spcBef>
              <a:spcAft>
                <a:spcPct val="0"/>
              </a:spcAft>
            </a:pPr>
            <a:r>
              <a:rPr lang="pt-BR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" pitchFamily="34" charset="0"/>
              </a:rPr>
              <a:t>Operação de Serviço</a:t>
            </a:r>
          </a:p>
          <a:p>
            <a:pPr marL="342900" indent="-342900" defTabSz="914099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pt-BR" sz="1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" pitchFamily="34" charset="0"/>
              </a:rPr>
              <a:t>Gerenciamento de Evento;</a:t>
            </a:r>
          </a:p>
          <a:p>
            <a:pPr marL="342900" indent="-342900" defTabSz="914099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pt-BR" sz="1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" pitchFamily="34" charset="0"/>
              </a:rPr>
              <a:t>Gerenciamento de Incidente;</a:t>
            </a:r>
          </a:p>
          <a:p>
            <a:pPr marL="342900" indent="-342900" defTabSz="914099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pt-BR" sz="1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" pitchFamily="34" charset="0"/>
              </a:rPr>
              <a:t>Cumprimento de Requisição;</a:t>
            </a:r>
          </a:p>
          <a:p>
            <a:pPr marL="342900" indent="-342900" defTabSz="914099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pt-BR" sz="1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" pitchFamily="34" charset="0"/>
              </a:rPr>
              <a:t>Gerenciamento de Problema;</a:t>
            </a:r>
          </a:p>
          <a:p>
            <a:pPr marL="342900" indent="-342900" defTabSz="914099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pt-BR" sz="1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" pitchFamily="34" charset="0"/>
              </a:rPr>
              <a:t>Gerenciamento de Acesso.</a:t>
            </a:r>
          </a:p>
        </p:txBody>
      </p:sp>
      <p:sp>
        <p:nvSpPr>
          <p:cNvPr id="28" name="Texto explicativo retangular com cantos arredondados 27"/>
          <p:cNvSpPr/>
          <p:nvPr/>
        </p:nvSpPr>
        <p:spPr bwMode="auto">
          <a:xfrm>
            <a:off x="381000" y="85461"/>
            <a:ext cx="4191000" cy="1081010"/>
          </a:xfrm>
          <a:prstGeom prst="wedgeRoundRectCallout">
            <a:avLst>
              <a:gd name="adj1" fmla="val 38024"/>
              <a:gd name="adj2" fmla="val 126024"/>
              <a:gd name="adj3" fmla="val 16667"/>
            </a:avLst>
          </a:prstGeom>
          <a:ln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36" tIns="45718" rIns="91436" bIns="45718" numCol="1" rtlCol="0" anchor="ctr" anchorCtr="0" compatLnSpc="1">
            <a:prstTxWarp prst="textNoShape">
              <a:avLst/>
            </a:prstTxWarp>
          </a:bodyPr>
          <a:lstStyle/>
          <a:p>
            <a:pPr algn="ctr" defTabSz="914099" fontAlgn="base">
              <a:spcBef>
                <a:spcPct val="0"/>
              </a:spcBef>
              <a:spcAft>
                <a:spcPct val="0"/>
              </a:spcAft>
            </a:pPr>
            <a:r>
              <a:rPr lang="pt-BR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" pitchFamily="34" charset="0"/>
              </a:rPr>
              <a:t>Melhoria de Serviço Continuada</a:t>
            </a:r>
          </a:p>
          <a:p>
            <a:pPr marL="342900" indent="-342900" defTabSz="914099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pt-BR" sz="1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" pitchFamily="34" charset="0"/>
              </a:rPr>
              <a:t>Sete passos de melhoria;</a:t>
            </a:r>
          </a:p>
          <a:p>
            <a:pPr marL="342900" indent="-342900" defTabSz="914099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pt-BR" sz="1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" pitchFamily="34" charset="0"/>
              </a:rPr>
              <a:t>Relatório de Serviço;</a:t>
            </a:r>
          </a:p>
          <a:p>
            <a:pPr marL="342900" indent="-342900" defTabSz="914099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pt-BR" sz="1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" pitchFamily="34" charset="0"/>
              </a:rPr>
              <a:t>Avaliação de Serviço.</a:t>
            </a:r>
          </a:p>
        </p:txBody>
      </p:sp>
      <p:sp>
        <p:nvSpPr>
          <p:cNvPr id="29" name="Texto explicativo retangular com cantos arredondados 28"/>
          <p:cNvSpPr/>
          <p:nvPr/>
        </p:nvSpPr>
        <p:spPr bwMode="auto">
          <a:xfrm>
            <a:off x="4572000" y="4437112"/>
            <a:ext cx="4499992" cy="2367441"/>
          </a:xfrm>
          <a:prstGeom prst="wedgeRoundRectCallout">
            <a:avLst>
              <a:gd name="adj1" fmla="val -36506"/>
              <a:gd name="adj2" fmla="val -71625"/>
              <a:gd name="adj3" fmla="val 16667"/>
            </a:avLst>
          </a:prstGeom>
          <a:ln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36" tIns="45718" rIns="91436" bIns="45718" numCol="1" rtlCol="0" anchor="ctr" anchorCtr="0" compatLnSpc="1">
            <a:prstTxWarp prst="textNoShape">
              <a:avLst/>
            </a:prstTxWarp>
          </a:bodyPr>
          <a:lstStyle/>
          <a:p>
            <a:pPr algn="ctr" defTabSz="914099" fontAlgn="base">
              <a:spcBef>
                <a:spcPct val="0"/>
              </a:spcBef>
              <a:spcAft>
                <a:spcPct val="0"/>
              </a:spcAft>
            </a:pPr>
            <a:r>
              <a:rPr lang="pt-BR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" pitchFamily="34" charset="0"/>
              </a:rPr>
              <a:t>Transição de Serviço</a:t>
            </a:r>
          </a:p>
          <a:p>
            <a:pPr marL="342900" indent="-342900" defTabSz="914099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pt-BR" sz="1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" pitchFamily="34" charset="0"/>
              </a:rPr>
              <a:t>Planejamento e Suporte de Transição;</a:t>
            </a:r>
          </a:p>
          <a:p>
            <a:pPr marL="342900" indent="-342900" defTabSz="914099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pt-BR" sz="1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" pitchFamily="34" charset="0"/>
              </a:rPr>
              <a:t>Gerenciamento de Mudança;</a:t>
            </a:r>
          </a:p>
          <a:p>
            <a:pPr marL="342900" indent="-342900" defTabSz="914099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pt-BR" sz="1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" pitchFamily="34" charset="0"/>
              </a:rPr>
              <a:t>Gerenciamento da Configuração &amp; de Ativo de Serviço;</a:t>
            </a:r>
          </a:p>
          <a:p>
            <a:pPr marL="342900" indent="-342900" defTabSz="914099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pt-BR" sz="1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" pitchFamily="34" charset="0"/>
              </a:rPr>
              <a:t>Gerenciamento de Liberação e Implantação;</a:t>
            </a:r>
          </a:p>
          <a:p>
            <a:pPr marL="342900" indent="-342900" defTabSz="914099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pt-BR" sz="1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" pitchFamily="34" charset="0"/>
              </a:rPr>
              <a:t>Validação de Serviço;</a:t>
            </a:r>
          </a:p>
          <a:p>
            <a:pPr marL="342900" indent="-342900" defTabSz="914099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pt-BR" sz="1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" pitchFamily="34" charset="0"/>
              </a:rPr>
              <a:t>Avaliação;</a:t>
            </a:r>
          </a:p>
          <a:p>
            <a:pPr marL="342900" indent="-342900" defTabSz="914099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pt-BR" sz="1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" pitchFamily="34" charset="0"/>
              </a:rPr>
              <a:t>Gerenciamento do Conhecimento.</a:t>
            </a:r>
          </a:p>
        </p:txBody>
      </p:sp>
      <p:sp>
        <p:nvSpPr>
          <p:cNvPr id="30" name="Texto explicativo retangular com cantos arredondados 29"/>
          <p:cNvSpPr/>
          <p:nvPr/>
        </p:nvSpPr>
        <p:spPr bwMode="auto">
          <a:xfrm>
            <a:off x="5438345" y="31173"/>
            <a:ext cx="3659574" cy="2392504"/>
          </a:xfrm>
          <a:prstGeom prst="wedgeRoundRectCallout">
            <a:avLst>
              <a:gd name="adj1" fmla="val -54479"/>
              <a:gd name="adj2" fmla="val 74354"/>
              <a:gd name="adj3" fmla="val 16667"/>
            </a:avLst>
          </a:prstGeom>
          <a:ln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36" tIns="45718" rIns="91436" bIns="45718" numCol="1" rtlCol="0" anchor="ctr" anchorCtr="0" compatLnSpc="1">
            <a:prstTxWarp prst="textNoShape">
              <a:avLst/>
            </a:prstTxWarp>
          </a:bodyPr>
          <a:lstStyle/>
          <a:p>
            <a:pPr algn="ctr" defTabSz="914099" fontAlgn="base">
              <a:spcBef>
                <a:spcPct val="0"/>
              </a:spcBef>
              <a:spcAft>
                <a:spcPct val="0"/>
              </a:spcAft>
            </a:pPr>
            <a:r>
              <a:rPr lang="pt-BR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" pitchFamily="34" charset="0"/>
              </a:rPr>
              <a:t>Desenho de Serviço</a:t>
            </a:r>
          </a:p>
          <a:p>
            <a:pPr marL="342900" indent="-342900" defTabSz="914099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pt-BR" sz="1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" pitchFamily="34" charset="0"/>
              </a:rPr>
              <a:t>Gerenciamento do Catálogo de Serviço;</a:t>
            </a:r>
          </a:p>
          <a:p>
            <a:pPr marL="342900" indent="-342900" defTabSz="914099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pt-BR" sz="1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" pitchFamily="34" charset="0"/>
              </a:rPr>
              <a:t>Gerenciamento de Nível de Serviço;</a:t>
            </a:r>
          </a:p>
          <a:p>
            <a:pPr marL="342900" indent="-342900" defTabSz="914099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pt-BR" sz="1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" pitchFamily="34" charset="0"/>
              </a:rPr>
              <a:t>Gerenciamento de Fornecedor;</a:t>
            </a:r>
          </a:p>
          <a:p>
            <a:pPr marL="342900" indent="-342900" defTabSz="914099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pt-BR" sz="1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" pitchFamily="34" charset="0"/>
              </a:rPr>
              <a:t>Gerenciamento da Disponibilidade;</a:t>
            </a:r>
          </a:p>
          <a:p>
            <a:pPr marL="342900" indent="-342900" defTabSz="914099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pt-BR" sz="1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" pitchFamily="34" charset="0"/>
              </a:rPr>
              <a:t>Gerenciamento da Continuidade do Serviço;</a:t>
            </a:r>
          </a:p>
          <a:p>
            <a:pPr marL="342900" indent="-342900" defTabSz="914099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pt-BR" sz="1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" pitchFamily="34" charset="0"/>
              </a:rPr>
              <a:t>Gerenciamento da Segurança da Informação.</a:t>
            </a:r>
          </a:p>
        </p:txBody>
      </p:sp>
    </p:spTree>
    <p:extLst>
      <p:ext uri="{BB962C8B-B14F-4D97-AF65-F5344CB8AC3E}">
        <p14:creationId xmlns:p14="http://schemas.microsoft.com/office/powerpoint/2010/main" val="4051162571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27" grpId="0" animBg="1"/>
      <p:bldP spid="28" grpId="0" animBg="1"/>
      <p:bldP spid="29" grpId="0" animBg="1"/>
      <p:bldP spid="30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81000" y="230188"/>
            <a:ext cx="8382000" cy="664797"/>
          </a:xfrm>
        </p:spPr>
        <p:txBody>
          <a:bodyPr/>
          <a:lstStyle/>
          <a:p>
            <a:r>
              <a:rPr lang="pt-BR" dirty="0" smtClean="0"/>
              <a:t>Metodologias e boas práticas</a:t>
            </a:r>
            <a:endParaRPr lang="pt-BR" dirty="0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sz="quarter" idx="10"/>
          </p:nvPr>
        </p:nvSpPr>
        <p:spPr>
          <a:xfrm>
            <a:off x="381000" y="1411552"/>
            <a:ext cx="8511480" cy="4752070"/>
          </a:xfrm>
        </p:spPr>
        <p:txBody>
          <a:bodyPr/>
          <a:lstStyle/>
          <a:p>
            <a:r>
              <a:rPr lang="pt-BR" dirty="0"/>
              <a:t>O ciclo de vida do serviço tem um eixo central que é a </a:t>
            </a:r>
            <a:r>
              <a:rPr lang="pt-BR" dirty="0" smtClean="0">
                <a:solidFill>
                  <a:srgbClr val="FFFF00"/>
                </a:solidFill>
              </a:rPr>
              <a:t>Estratégia do Serviço </a:t>
            </a:r>
            <a:r>
              <a:rPr lang="pt-BR" dirty="0" smtClean="0"/>
              <a:t>– </a:t>
            </a:r>
            <a:r>
              <a:rPr lang="pt-BR" dirty="0"/>
              <a:t>que também é a fase inicial do </a:t>
            </a:r>
            <a:r>
              <a:rPr lang="pt-BR" dirty="0" smtClean="0"/>
              <a:t>ciclo;</a:t>
            </a:r>
          </a:p>
          <a:p>
            <a:r>
              <a:rPr lang="pt-BR" dirty="0" smtClean="0"/>
              <a:t>Esta </a:t>
            </a:r>
            <a:r>
              <a:rPr lang="pt-BR" dirty="0"/>
              <a:t>estratégia vai guiar todas as outras </a:t>
            </a:r>
            <a:r>
              <a:rPr lang="pt-BR" dirty="0" smtClean="0"/>
              <a:t>fases:</a:t>
            </a:r>
          </a:p>
          <a:p>
            <a:pPr lvl="1"/>
            <a:r>
              <a:rPr lang="pt-BR" dirty="0" smtClean="0">
                <a:solidFill>
                  <a:srgbClr val="FFFF00"/>
                </a:solidFill>
              </a:rPr>
              <a:t>Desenho </a:t>
            </a:r>
            <a:r>
              <a:rPr lang="pt-BR" dirty="0">
                <a:solidFill>
                  <a:srgbClr val="FFFF00"/>
                </a:solidFill>
              </a:rPr>
              <a:t>de </a:t>
            </a:r>
            <a:r>
              <a:rPr lang="pt-BR" dirty="0" smtClean="0">
                <a:solidFill>
                  <a:srgbClr val="FFFF00"/>
                </a:solidFill>
              </a:rPr>
              <a:t>Serviço</a:t>
            </a:r>
            <a:r>
              <a:rPr lang="pt-BR" dirty="0" smtClean="0"/>
              <a:t>;</a:t>
            </a:r>
          </a:p>
          <a:p>
            <a:pPr lvl="1"/>
            <a:r>
              <a:rPr lang="pt-BR" dirty="0" smtClean="0">
                <a:solidFill>
                  <a:srgbClr val="FFFF00"/>
                </a:solidFill>
              </a:rPr>
              <a:t>Transição </a:t>
            </a:r>
            <a:r>
              <a:rPr lang="pt-BR" dirty="0">
                <a:solidFill>
                  <a:srgbClr val="FFFF00"/>
                </a:solidFill>
              </a:rPr>
              <a:t>de </a:t>
            </a:r>
            <a:r>
              <a:rPr lang="pt-BR" dirty="0" smtClean="0">
                <a:solidFill>
                  <a:srgbClr val="FFFF00"/>
                </a:solidFill>
              </a:rPr>
              <a:t>Serviço</a:t>
            </a:r>
            <a:r>
              <a:rPr lang="pt-BR" dirty="0" smtClean="0"/>
              <a:t>;</a:t>
            </a:r>
          </a:p>
          <a:p>
            <a:pPr lvl="1"/>
            <a:r>
              <a:rPr lang="pt-BR" dirty="0" smtClean="0">
                <a:solidFill>
                  <a:srgbClr val="FFFF00"/>
                </a:solidFill>
              </a:rPr>
              <a:t>Operação </a:t>
            </a:r>
            <a:r>
              <a:rPr lang="pt-BR" dirty="0">
                <a:solidFill>
                  <a:srgbClr val="FFFF00"/>
                </a:solidFill>
              </a:rPr>
              <a:t>de </a:t>
            </a:r>
            <a:r>
              <a:rPr lang="pt-BR" dirty="0" smtClean="0">
                <a:solidFill>
                  <a:srgbClr val="FFFF00"/>
                </a:solidFill>
              </a:rPr>
              <a:t>Serviço</a:t>
            </a:r>
            <a:r>
              <a:rPr lang="pt-BR" dirty="0" smtClean="0"/>
              <a:t>; e</a:t>
            </a:r>
          </a:p>
          <a:p>
            <a:pPr lvl="1"/>
            <a:r>
              <a:rPr lang="pt-BR" dirty="0" smtClean="0">
                <a:solidFill>
                  <a:srgbClr val="FFFF00"/>
                </a:solidFill>
              </a:rPr>
              <a:t>Melhoria </a:t>
            </a:r>
            <a:r>
              <a:rPr lang="pt-BR" dirty="0">
                <a:solidFill>
                  <a:srgbClr val="FFFF00"/>
                </a:solidFill>
              </a:rPr>
              <a:t>de Serviço </a:t>
            </a:r>
            <a:r>
              <a:rPr lang="pt-BR" dirty="0" smtClean="0">
                <a:solidFill>
                  <a:srgbClr val="FFFF00"/>
                </a:solidFill>
              </a:rPr>
              <a:t>Continuada</a:t>
            </a:r>
            <a:r>
              <a:rPr lang="pt-BR" dirty="0" smtClean="0"/>
              <a:t>.</a:t>
            </a:r>
          </a:p>
          <a:p>
            <a:r>
              <a:rPr lang="pt-BR" dirty="0" smtClean="0"/>
              <a:t>Processos </a:t>
            </a:r>
            <a:r>
              <a:rPr lang="pt-BR" dirty="0"/>
              <a:t>e funções agora estão distribuídos ao longo do ciclo de vida</a:t>
            </a:r>
            <a:r>
              <a:rPr lang="pt-BR" dirty="0" smtClean="0"/>
              <a:t>.</a:t>
            </a:r>
            <a:endParaRPr lang="pt-BR" dirty="0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8264" y="3264590"/>
            <a:ext cx="1973204" cy="196692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chemeClr val="tx1">
                <a:alpha val="65000"/>
              </a:schemeClr>
            </a:outerShdw>
          </a:effectLst>
        </p:spPr>
      </p:pic>
    </p:spTree>
    <p:extLst>
      <p:ext uri="{BB962C8B-B14F-4D97-AF65-F5344CB8AC3E}">
        <p14:creationId xmlns:p14="http://schemas.microsoft.com/office/powerpoint/2010/main" val="1782689391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81000" y="230188"/>
            <a:ext cx="8382000" cy="664797"/>
          </a:xfrm>
        </p:spPr>
        <p:txBody>
          <a:bodyPr/>
          <a:lstStyle/>
          <a:p>
            <a:r>
              <a:rPr lang="pt-BR" dirty="0" smtClean="0"/>
              <a:t>Metodologias e boas práticas</a:t>
            </a:r>
            <a:endParaRPr lang="pt-BR" dirty="0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sz="quarter" idx="10"/>
          </p:nvPr>
        </p:nvSpPr>
        <p:spPr>
          <a:xfrm>
            <a:off x="381000" y="1411552"/>
            <a:ext cx="8511480" cy="3742563"/>
          </a:xfrm>
        </p:spPr>
        <p:txBody>
          <a:bodyPr/>
          <a:lstStyle/>
          <a:p>
            <a:r>
              <a:rPr lang="pt-BR" dirty="0">
                <a:solidFill>
                  <a:srgbClr val="FFFF00"/>
                </a:solidFill>
              </a:rPr>
              <a:t>Estratégia de </a:t>
            </a:r>
            <a:r>
              <a:rPr lang="pt-BR" dirty="0" smtClean="0">
                <a:solidFill>
                  <a:srgbClr val="FFFF00"/>
                </a:solidFill>
              </a:rPr>
              <a:t>Serviço</a:t>
            </a:r>
            <a:r>
              <a:rPr lang="pt-BR" dirty="0" smtClean="0"/>
              <a:t>: é </a:t>
            </a:r>
            <a:r>
              <a:rPr lang="pt-BR" dirty="0"/>
              <a:t>a grande sacada na ITIL V3. É aqui que a TI vai se integrar com o </a:t>
            </a:r>
            <a:r>
              <a:rPr lang="pt-BR" dirty="0" smtClean="0"/>
              <a:t>negócio;</a:t>
            </a:r>
          </a:p>
          <a:p>
            <a:r>
              <a:rPr lang="pt-BR" dirty="0"/>
              <a:t>B</a:t>
            </a:r>
            <a:r>
              <a:rPr lang="pt-BR" dirty="0" smtClean="0"/>
              <a:t>uscar </a:t>
            </a:r>
            <a:r>
              <a:rPr lang="pt-BR" dirty="0"/>
              <a:t>entender quais são as demandas dos seus clientes, identificar oportunidades e riscos, decidir por terceirizar ou não determinados serviços, pensar no retorno para o </a:t>
            </a:r>
            <a:r>
              <a:rPr lang="pt-BR" dirty="0" smtClean="0"/>
              <a:t>negócio;</a:t>
            </a:r>
          </a:p>
          <a:p>
            <a:r>
              <a:rPr lang="pt-BR" dirty="0" smtClean="0"/>
              <a:t>Gerenciar portfólio, priorizar o que vai desenvolver.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815850357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81000" y="230188"/>
            <a:ext cx="8382000" cy="664797"/>
          </a:xfrm>
        </p:spPr>
        <p:txBody>
          <a:bodyPr/>
          <a:lstStyle/>
          <a:p>
            <a:r>
              <a:rPr lang="pt-BR" dirty="0" smtClean="0"/>
              <a:t>Metodologias e boas práticas</a:t>
            </a:r>
            <a:endParaRPr lang="pt-BR" dirty="0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sz="quarter" idx="10"/>
          </p:nvPr>
        </p:nvSpPr>
        <p:spPr>
          <a:xfrm>
            <a:off x="381000" y="1411552"/>
            <a:ext cx="8511480" cy="4382738"/>
          </a:xfrm>
        </p:spPr>
        <p:txBody>
          <a:bodyPr/>
          <a:lstStyle/>
          <a:p>
            <a:r>
              <a:rPr lang="pt-BR" dirty="0">
                <a:solidFill>
                  <a:srgbClr val="FFFF00"/>
                </a:solidFill>
              </a:rPr>
              <a:t>Desenho de </a:t>
            </a:r>
            <a:r>
              <a:rPr lang="pt-BR" dirty="0" smtClean="0">
                <a:solidFill>
                  <a:srgbClr val="FFFF00"/>
                </a:solidFill>
              </a:rPr>
              <a:t>Serviço</a:t>
            </a:r>
            <a:r>
              <a:rPr lang="pt-BR" dirty="0" smtClean="0"/>
              <a:t>: </a:t>
            </a:r>
            <a:r>
              <a:rPr lang="pt-BR" dirty="0"/>
              <a:t>tudo que foi levantado na Estratégia será usado para projetar um novo serviço: custos, mercado e como o </a:t>
            </a:r>
            <a:endParaRPr lang="pt-BR" dirty="0" smtClean="0"/>
          </a:p>
          <a:p>
            <a:pPr marL="0" indent="0">
              <a:buNone/>
            </a:pPr>
            <a:r>
              <a:rPr lang="pt-BR" dirty="0"/>
              <a:t> </a:t>
            </a:r>
            <a:r>
              <a:rPr lang="pt-BR" dirty="0" smtClean="0"/>
              <a:t>   </a:t>
            </a:r>
            <a:r>
              <a:rPr lang="pt-BR" dirty="0" smtClean="0"/>
              <a:t>serviço </a:t>
            </a:r>
            <a:r>
              <a:rPr lang="pt-BR" dirty="0"/>
              <a:t>será </a:t>
            </a:r>
            <a:r>
              <a:rPr lang="pt-BR" dirty="0" smtClean="0"/>
              <a:t>utilizado;</a:t>
            </a:r>
          </a:p>
          <a:p>
            <a:r>
              <a:rPr lang="pt-BR" dirty="0" smtClean="0"/>
              <a:t>Pensar no valor que o serviço </a:t>
            </a:r>
            <a:r>
              <a:rPr lang="pt-BR" dirty="0" smtClean="0"/>
              <a:t>vai</a:t>
            </a:r>
          </a:p>
          <a:p>
            <a:pPr marL="0" indent="0">
              <a:buNone/>
            </a:pPr>
            <a:r>
              <a:rPr lang="pt-BR" dirty="0"/>
              <a:t> </a:t>
            </a:r>
            <a:r>
              <a:rPr lang="pt-BR" dirty="0" smtClean="0"/>
              <a:t>    </a:t>
            </a:r>
            <a:r>
              <a:rPr lang="pt-BR" dirty="0" smtClean="0"/>
              <a:t>gerar </a:t>
            </a:r>
            <a:r>
              <a:rPr lang="pt-BR" dirty="0" smtClean="0"/>
              <a:t>ao cliente;</a:t>
            </a:r>
          </a:p>
          <a:p>
            <a:r>
              <a:rPr lang="pt-BR" dirty="0" smtClean="0"/>
              <a:t>Acordo de Nível de Serviço (</a:t>
            </a:r>
            <a:r>
              <a:rPr lang="pt-BR" i="1" dirty="0" smtClean="0"/>
              <a:t>SLA</a:t>
            </a:r>
            <a:r>
              <a:rPr lang="pt-BR" dirty="0" smtClean="0"/>
              <a:t>), fornecedores, riscos envolvidos e capacidade da infra para suportar o serviço.</a:t>
            </a:r>
            <a:endParaRPr lang="pt-BR" dirty="0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6629" y="2348880"/>
            <a:ext cx="1973204" cy="196692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chemeClr val="tx1">
                <a:alpha val="65000"/>
              </a:schemeClr>
            </a:outerShdw>
          </a:effectLst>
        </p:spPr>
      </p:pic>
    </p:spTree>
    <p:extLst>
      <p:ext uri="{BB962C8B-B14F-4D97-AF65-F5344CB8AC3E}">
        <p14:creationId xmlns:p14="http://schemas.microsoft.com/office/powerpoint/2010/main" val="1677607520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81000" y="230188"/>
            <a:ext cx="8382000" cy="664797"/>
          </a:xfrm>
        </p:spPr>
        <p:txBody>
          <a:bodyPr/>
          <a:lstStyle/>
          <a:p>
            <a:r>
              <a:rPr lang="pt-BR" dirty="0" smtClean="0"/>
              <a:t>Metodologias e boas práticas</a:t>
            </a:r>
            <a:endParaRPr lang="pt-BR" dirty="0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sz="quarter" idx="10"/>
          </p:nvPr>
        </p:nvSpPr>
        <p:spPr>
          <a:xfrm>
            <a:off x="381000" y="1411552"/>
            <a:ext cx="8511480" cy="1871282"/>
          </a:xfrm>
        </p:spPr>
        <p:txBody>
          <a:bodyPr/>
          <a:lstStyle/>
          <a:p>
            <a:r>
              <a:rPr lang="pt-BR" dirty="0">
                <a:solidFill>
                  <a:srgbClr val="FFFF00"/>
                </a:solidFill>
              </a:rPr>
              <a:t>Transição de </a:t>
            </a:r>
            <a:r>
              <a:rPr lang="pt-BR" dirty="0" smtClean="0">
                <a:solidFill>
                  <a:srgbClr val="FFFF00"/>
                </a:solidFill>
              </a:rPr>
              <a:t>Serviço</a:t>
            </a:r>
            <a:r>
              <a:rPr lang="pt-BR" dirty="0" smtClean="0"/>
              <a:t>: gerencia as mudanças;</a:t>
            </a:r>
          </a:p>
          <a:p>
            <a:r>
              <a:rPr lang="pt-BR" dirty="0" smtClean="0"/>
              <a:t>Preocupação com os detalhes para que o serviço seja colocado em produção com menor impacto para a organização.</a:t>
            </a:r>
            <a:endParaRPr lang="pt-BR" dirty="0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8264" y="3264590"/>
            <a:ext cx="1973204" cy="196692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chemeClr val="tx1">
                <a:alpha val="65000"/>
              </a:schemeClr>
            </a:outerShdw>
          </a:effectLst>
        </p:spPr>
      </p:pic>
    </p:spTree>
    <p:extLst>
      <p:ext uri="{BB962C8B-B14F-4D97-AF65-F5344CB8AC3E}">
        <p14:creationId xmlns:p14="http://schemas.microsoft.com/office/powerpoint/2010/main" val="2763404577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81000" y="230188"/>
            <a:ext cx="8382000" cy="664797"/>
          </a:xfrm>
        </p:spPr>
        <p:txBody>
          <a:bodyPr/>
          <a:lstStyle/>
          <a:p>
            <a:r>
              <a:rPr lang="pt-BR" dirty="0" smtClean="0"/>
              <a:t>Metodologias e boas práticas</a:t>
            </a:r>
            <a:endParaRPr lang="pt-BR" dirty="0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sz="quarter" idx="10"/>
          </p:nvPr>
        </p:nvSpPr>
        <p:spPr>
          <a:xfrm>
            <a:off x="381000" y="1411552"/>
            <a:ext cx="8511480" cy="2757678"/>
          </a:xfrm>
        </p:spPr>
        <p:txBody>
          <a:bodyPr/>
          <a:lstStyle/>
          <a:p>
            <a:r>
              <a:rPr lang="pt-BR" dirty="0">
                <a:solidFill>
                  <a:srgbClr val="FFFF00"/>
                </a:solidFill>
              </a:rPr>
              <a:t>Operação do </a:t>
            </a:r>
            <a:r>
              <a:rPr lang="pt-BR" dirty="0" smtClean="0">
                <a:solidFill>
                  <a:srgbClr val="FFFF00"/>
                </a:solidFill>
              </a:rPr>
              <a:t>Serviço</a:t>
            </a:r>
            <a:r>
              <a:rPr lang="pt-BR" dirty="0" smtClean="0"/>
              <a:t>: </a:t>
            </a:r>
            <a:r>
              <a:rPr lang="pt-BR" dirty="0"/>
              <a:t>onde é só manter o serviço, é o dia-a-dia. Basicamente os processos de suporte do livro da V2 estão aqui nesta </a:t>
            </a:r>
            <a:r>
              <a:rPr lang="pt-BR" dirty="0" smtClean="0"/>
              <a:t>fase;</a:t>
            </a:r>
          </a:p>
          <a:p>
            <a:r>
              <a:rPr lang="pt-BR" dirty="0" smtClean="0"/>
              <a:t>Gerenciamento de incidentes, problemas e solicitações; Service Desk; manutenção de data centers; instalações técnicas e aplicações.</a:t>
            </a:r>
            <a:endParaRPr lang="pt-BR" dirty="0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9796" y="4173066"/>
            <a:ext cx="1973204" cy="196692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chemeClr val="tx1">
                <a:alpha val="65000"/>
              </a:schemeClr>
            </a:outerShdw>
          </a:effectLst>
        </p:spPr>
      </p:pic>
    </p:spTree>
    <p:extLst>
      <p:ext uri="{BB962C8B-B14F-4D97-AF65-F5344CB8AC3E}">
        <p14:creationId xmlns:p14="http://schemas.microsoft.com/office/powerpoint/2010/main" val="1771765375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81000" y="230188"/>
            <a:ext cx="8382000" cy="664797"/>
          </a:xfrm>
        </p:spPr>
        <p:txBody>
          <a:bodyPr/>
          <a:lstStyle/>
          <a:p>
            <a:pPr algn="l" defTabSz="914400">
              <a:lnSpc>
                <a:spcPct val="90000"/>
              </a:lnSpc>
              <a:spcBef>
                <a:spcPts val="0"/>
              </a:spcBef>
              <a:buNone/>
            </a:pPr>
            <a:r>
              <a:rPr lang="pt-BR" sz="4800" b="0" i="0" spc="-150" dirty="0" smtClean="0">
                <a:effectLst>
                  <a:outerShdw blurRad="50800" dist="38100" dir="2700000" algn="tl">
                    <a:prstClr val="black">
                      <a:alpha val="40000"/>
                    </a:prstClr>
                  </a:outerShdw>
                </a:effectLst>
                <a:latin typeface="Calibri"/>
                <a:ea typeface="+mn-ea"/>
                <a:cs typeface="Arial"/>
              </a:rPr>
              <a:t>Conteúdo</a:t>
            </a:r>
            <a:endParaRPr lang="pt-BR" sz="4800" b="0" i="0" spc="-150" dirty="0">
              <a:effectLst>
                <a:outerShdw blurRad="50800" dist="38100" dir="2700000" algn="tl">
                  <a:prstClr val="black">
                    <a:alpha val="40000"/>
                  </a:prstClr>
                </a:outerShdw>
              </a:effectLst>
              <a:latin typeface="Calibri"/>
              <a:ea typeface="+mn-ea"/>
              <a:cs typeface="Arial"/>
            </a:endParaRP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sz="quarter" idx="10"/>
          </p:nvPr>
        </p:nvSpPr>
        <p:spPr>
          <a:xfrm>
            <a:off x="381000" y="1411552"/>
            <a:ext cx="8382000" cy="988989"/>
          </a:xfrm>
        </p:spPr>
        <p:txBody>
          <a:bodyPr/>
          <a:lstStyle/>
          <a:p>
            <a:pPr marL="393192" indent="-393192" algn="l" defTabSz="914400">
              <a:lnSpc>
                <a:spcPct val="90000"/>
              </a:lnSpc>
              <a:spcBef>
                <a:spcPts val="768"/>
              </a:spcBef>
              <a:buClr>
                <a:srgbClr val="FFFFFF"/>
              </a:buClr>
              <a:buFontTx/>
            </a:pPr>
            <a:r>
              <a:rPr lang="pt-BR" sz="3200" b="0" i="0" dirty="0" smtClean="0">
                <a:solidFill>
                  <a:srgbClr val="FFFFFF"/>
                </a:solidFill>
                <a:latin typeface="Calibri"/>
                <a:ea typeface="+mn-ea"/>
                <a:cs typeface="+mn-cs"/>
              </a:rPr>
              <a:t>Metodologias e boas práticas</a:t>
            </a:r>
          </a:p>
          <a:p>
            <a:pPr marL="393192" indent="-393192" defTabSz="914400">
              <a:spcBef>
                <a:spcPts val="768"/>
              </a:spcBef>
              <a:buClr>
                <a:srgbClr val="FFFFFF"/>
              </a:buClr>
            </a:pPr>
            <a:r>
              <a:rPr lang="pt-BR" dirty="0" smtClean="0">
                <a:solidFill>
                  <a:srgbClr val="FFFFFF"/>
                </a:solidFill>
              </a:rPr>
              <a:t>Introdução </a:t>
            </a:r>
            <a:r>
              <a:rPr lang="pt-BR" dirty="0" smtClean="0">
                <a:solidFill>
                  <a:srgbClr val="FFFFFF"/>
                </a:solidFill>
              </a:rPr>
              <a:t>a ITIL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81000" y="230188"/>
            <a:ext cx="8382000" cy="664797"/>
          </a:xfrm>
        </p:spPr>
        <p:txBody>
          <a:bodyPr/>
          <a:lstStyle/>
          <a:p>
            <a:r>
              <a:rPr lang="pt-BR" dirty="0" smtClean="0"/>
              <a:t>Metodologias e boas práticas</a:t>
            </a:r>
            <a:endParaRPr lang="pt-BR" dirty="0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sz="quarter" idx="10"/>
          </p:nvPr>
        </p:nvSpPr>
        <p:spPr>
          <a:xfrm>
            <a:off x="381000" y="1411552"/>
            <a:ext cx="8511480" cy="2856167"/>
          </a:xfrm>
        </p:spPr>
        <p:txBody>
          <a:bodyPr/>
          <a:lstStyle/>
          <a:p>
            <a:r>
              <a:rPr lang="pt-BR" dirty="0">
                <a:solidFill>
                  <a:srgbClr val="FFFF00"/>
                </a:solidFill>
              </a:rPr>
              <a:t>Melhoria de Serviço </a:t>
            </a:r>
            <a:r>
              <a:rPr lang="pt-BR" dirty="0" smtClean="0">
                <a:solidFill>
                  <a:srgbClr val="FFFF00"/>
                </a:solidFill>
              </a:rPr>
              <a:t>Continuada</a:t>
            </a:r>
            <a:r>
              <a:rPr lang="pt-BR" dirty="0" smtClean="0"/>
              <a:t>: </a:t>
            </a:r>
            <a:r>
              <a:rPr lang="pt-BR" dirty="0"/>
              <a:t>que tem um foco na qualidade, avaliando tanto o serviço como os processos de gerenciamento das </a:t>
            </a:r>
            <a:r>
              <a:rPr lang="pt-BR" dirty="0" smtClean="0"/>
              <a:t>fases;</a:t>
            </a:r>
          </a:p>
          <a:p>
            <a:r>
              <a:rPr lang="pt-BR" dirty="0" smtClean="0"/>
              <a:t>Os serviços não são estáticos, pode ser bom hoje, mas amanhã não mais;</a:t>
            </a:r>
          </a:p>
          <a:p>
            <a:r>
              <a:rPr lang="pt-BR" dirty="0" smtClean="0"/>
              <a:t>Avalia os serviços, procura obter feedback;</a:t>
            </a: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7619" y="4267719"/>
            <a:ext cx="1973204" cy="196692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chemeClr val="tx1">
                <a:alpha val="65000"/>
              </a:schemeClr>
            </a:outerShdw>
          </a:effectLst>
        </p:spPr>
      </p:pic>
    </p:spTree>
    <p:extLst>
      <p:ext uri="{BB962C8B-B14F-4D97-AF65-F5344CB8AC3E}">
        <p14:creationId xmlns:p14="http://schemas.microsoft.com/office/powerpoint/2010/main" val="1153476309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81000" y="230188"/>
            <a:ext cx="8382000" cy="664797"/>
          </a:xfrm>
        </p:spPr>
        <p:txBody>
          <a:bodyPr/>
          <a:lstStyle/>
          <a:p>
            <a:r>
              <a:rPr lang="pt-BR" dirty="0" smtClean="0"/>
              <a:t>Metodologias e boas práticas</a:t>
            </a:r>
            <a:endParaRPr lang="pt-BR" dirty="0"/>
          </a:p>
        </p:txBody>
      </p:sp>
      <p:pic>
        <p:nvPicPr>
          <p:cNvPr id="4" name="Imagem 3" descr="http://www.hci-itil.com/ITIL_v3/images/ITIL_v2_to_v3_translation.jpg"/>
          <p:cNvPicPr/>
          <p:nvPr/>
        </p:nvPicPr>
        <p:blipFill rotWithShape="1">
          <a:blip r:embed="rId2">
            <a:clrChange>
              <a:clrFrom>
                <a:srgbClr val="FFF1D7"/>
              </a:clrFrom>
              <a:clrTo>
                <a:srgbClr val="FFF1D7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58" t="2851" r="5346" b="1975"/>
          <a:stretch/>
        </p:blipFill>
        <p:spPr bwMode="auto">
          <a:xfrm>
            <a:off x="971600" y="836712"/>
            <a:ext cx="7331174" cy="6021288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31371709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81000" y="230188"/>
            <a:ext cx="8655496" cy="664797"/>
          </a:xfrm>
        </p:spPr>
        <p:txBody>
          <a:bodyPr/>
          <a:lstStyle/>
          <a:p>
            <a:pPr defTabSz="914400">
              <a:spcBef>
                <a:spcPts val="0"/>
              </a:spcBef>
            </a:pPr>
            <a:r>
              <a:rPr lang="pt-BR" dirty="0" smtClean="0"/>
              <a:t>Gerenciamento de Serviços de TI</a:t>
            </a:r>
            <a:r>
              <a:rPr lang="pt-BR" sz="3600" dirty="0" smtClean="0"/>
              <a:t> (GSTI)</a:t>
            </a:r>
            <a:endParaRPr lang="pt-BR" sz="4800" b="0" i="0" spc="-150" dirty="0">
              <a:effectLst>
                <a:outerShdw blurRad="50800" dist="38100" dir="2700000" algn="tl">
                  <a:prstClr val="black">
                    <a:alpha val="40000"/>
                  </a:prstClr>
                </a:outerShdw>
              </a:effectLst>
              <a:latin typeface="Calibri"/>
              <a:ea typeface="+mn-ea"/>
              <a:cs typeface="Arial"/>
            </a:endParaRP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quarter" idx="10"/>
          </p:nvPr>
        </p:nvSpPr>
        <p:spPr>
          <a:xfrm>
            <a:off x="381000" y="1411552"/>
            <a:ext cx="8382000" cy="3323987"/>
          </a:xfrm>
        </p:spPr>
        <p:txBody>
          <a:bodyPr/>
          <a:lstStyle/>
          <a:p>
            <a:pPr marL="0" indent="0" algn="ctr">
              <a:buNone/>
            </a:pPr>
            <a:r>
              <a:rPr lang="pt-BR" sz="4800" i="1" dirty="0"/>
              <a:t>"O Gerenciamento de Serviços é um conjunto de habilidades da organização para fornecer valor para o cliente em forma de serviços." (ITIL V3</a:t>
            </a:r>
            <a:r>
              <a:rPr lang="pt-BR" sz="4800" i="1" dirty="0" smtClean="0"/>
              <a:t>)</a:t>
            </a:r>
            <a:endParaRPr lang="pt-BR" sz="4800" i="1" dirty="0"/>
          </a:p>
        </p:txBody>
      </p:sp>
    </p:spTree>
    <p:extLst>
      <p:ext uri="{BB962C8B-B14F-4D97-AF65-F5344CB8AC3E}">
        <p14:creationId xmlns:p14="http://schemas.microsoft.com/office/powerpoint/2010/main" val="112116483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81000" y="230188"/>
            <a:ext cx="8382000" cy="664797"/>
          </a:xfrm>
        </p:spPr>
        <p:txBody>
          <a:bodyPr/>
          <a:lstStyle/>
          <a:p>
            <a:pPr defTabSz="914400">
              <a:spcBef>
                <a:spcPts val="0"/>
              </a:spcBef>
            </a:pPr>
            <a:r>
              <a:rPr lang="pt-BR" dirty="0" smtClean="0">
                <a:effectLst>
                  <a:outerShdw blurRad="50800" dist="38100" dir="2700000" algn="tl">
                    <a:prstClr val="black">
                      <a:alpha val="40000"/>
                    </a:prstClr>
                  </a:outerShdw>
                </a:effectLst>
                <a:cs typeface="Arial"/>
              </a:rPr>
              <a:t>GSTI: Ativos de serviços</a:t>
            </a:r>
            <a:endParaRPr lang="pt-BR" sz="4800" b="0" i="0" spc="-150" dirty="0">
              <a:effectLst>
                <a:outerShdw blurRad="50800" dist="38100" dir="2700000" algn="tl">
                  <a:prstClr val="black">
                    <a:alpha val="40000"/>
                  </a:prstClr>
                </a:outerShdw>
              </a:effectLst>
              <a:latin typeface="Calibri"/>
              <a:ea typeface="+mn-ea"/>
              <a:cs typeface="Arial"/>
            </a:endParaRP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sz="quarter" idx="10"/>
          </p:nvPr>
        </p:nvSpPr>
        <p:spPr>
          <a:xfrm>
            <a:off x="381000" y="1411552"/>
            <a:ext cx="8382000" cy="1329595"/>
          </a:xfrm>
        </p:spPr>
        <p:txBody>
          <a:bodyPr/>
          <a:lstStyle/>
          <a:p>
            <a:pPr marL="393192" indent="-393192" defTabSz="914400">
              <a:spcBef>
                <a:spcPts val="768"/>
              </a:spcBef>
              <a:buClr>
                <a:srgbClr val="FFFFFF"/>
              </a:buClr>
            </a:pPr>
            <a:r>
              <a:rPr lang="pt-BR" dirty="0" smtClean="0"/>
              <a:t>Utilizamos </a:t>
            </a:r>
            <a:r>
              <a:rPr lang="pt-BR" dirty="0">
                <a:solidFill>
                  <a:srgbClr val="FFFF00"/>
                </a:solidFill>
              </a:rPr>
              <a:t>Recursos</a:t>
            </a:r>
            <a:r>
              <a:rPr lang="pt-BR" dirty="0"/>
              <a:t> e </a:t>
            </a:r>
            <a:r>
              <a:rPr lang="pt-BR" dirty="0">
                <a:solidFill>
                  <a:srgbClr val="FFFF00"/>
                </a:solidFill>
              </a:rPr>
              <a:t>Habilidades</a:t>
            </a:r>
            <a:r>
              <a:rPr lang="pt-BR" dirty="0"/>
              <a:t> para fornecer serviços. Estes serviços devem ter </a:t>
            </a:r>
            <a:r>
              <a:rPr lang="pt-BR" dirty="0">
                <a:solidFill>
                  <a:srgbClr val="FFFF00"/>
                </a:solidFill>
              </a:rPr>
              <a:t>Utilidade</a:t>
            </a:r>
            <a:r>
              <a:rPr lang="pt-BR" dirty="0"/>
              <a:t> e </a:t>
            </a:r>
            <a:r>
              <a:rPr lang="pt-BR" dirty="0">
                <a:solidFill>
                  <a:srgbClr val="FFFF00"/>
                </a:solidFill>
              </a:rPr>
              <a:t>Garantia</a:t>
            </a:r>
            <a:r>
              <a:rPr lang="pt-BR" dirty="0"/>
              <a:t> para que gerem valor aos clientes</a:t>
            </a:r>
            <a:r>
              <a:rPr lang="pt-BR" dirty="0" smtClean="0"/>
              <a:t>.</a:t>
            </a:r>
            <a:endParaRPr lang="pt-BR" dirty="0">
              <a:solidFill>
                <a:srgbClr val="FFFFFF"/>
              </a:solidFill>
            </a:endParaRPr>
          </a:p>
        </p:txBody>
      </p:sp>
      <p:pic>
        <p:nvPicPr>
          <p:cNvPr id="5" name="Imagem 4"/>
          <p:cNvPicPr/>
          <p:nvPr/>
        </p:nvPicPr>
        <p:blipFill>
          <a:blip r:embed="rId3"/>
          <a:stretch>
            <a:fillRect/>
          </a:stretch>
        </p:blipFill>
        <p:spPr>
          <a:xfrm>
            <a:off x="755576" y="2996952"/>
            <a:ext cx="7603852" cy="30963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717809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81000" y="230188"/>
            <a:ext cx="8382000" cy="664797"/>
          </a:xfrm>
        </p:spPr>
        <p:txBody>
          <a:bodyPr/>
          <a:lstStyle/>
          <a:p>
            <a:pPr defTabSz="914400">
              <a:spcBef>
                <a:spcPts val="0"/>
              </a:spcBef>
            </a:pPr>
            <a:r>
              <a:rPr lang="pt-BR" dirty="0">
                <a:effectLst>
                  <a:outerShdw blurRad="50800" dist="38100" dir="2700000" algn="tl">
                    <a:prstClr val="black">
                      <a:alpha val="40000"/>
                    </a:prstClr>
                  </a:outerShdw>
                </a:effectLst>
                <a:cs typeface="Arial"/>
              </a:rPr>
              <a:t>GSTI: </a:t>
            </a:r>
            <a:r>
              <a:rPr lang="pt-BR" dirty="0" smtClean="0">
                <a:effectLst>
                  <a:outerShdw blurRad="50800" dist="38100" dir="2700000" algn="tl">
                    <a:prstClr val="black">
                      <a:alpha val="40000"/>
                    </a:prstClr>
                  </a:outerShdw>
                </a:effectLst>
                <a:cs typeface="Arial"/>
              </a:rPr>
              <a:t>Papéis – </a:t>
            </a:r>
            <a:r>
              <a:rPr lang="pt-BR" sz="4000" i="1" dirty="0" smtClean="0">
                <a:effectLst/>
              </a:rPr>
              <a:t>Matriz RACI</a:t>
            </a:r>
            <a:endParaRPr lang="pt-BR" sz="4800" i="1" spc="-150" dirty="0">
              <a:effectLst>
                <a:outerShdw blurRad="50800" dist="38100" dir="2700000" algn="tl">
                  <a:prstClr val="black">
                    <a:alpha val="40000"/>
                  </a:prstClr>
                </a:outerShdw>
              </a:effectLst>
              <a:latin typeface="Calibri"/>
              <a:cs typeface="Arial"/>
            </a:endParaRP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sz="quarter" idx="10"/>
          </p:nvPr>
        </p:nvSpPr>
        <p:spPr>
          <a:xfrm>
            <a:off x="381000" y="1411552"/>
            <a:ext cx="8583488" cy="3299365"/>
          </a:xfrm>
        </p:spPr>
        <p:txBody>
          <a:bodyPr/>
          <a:lstStyle/>
          <a:p>
            <a:r>
              <a:rPr lang="pt-BR" dirty="0"/>
              <a:t>É</a:t>
            </a:r>
            <a:r>
              <a:rPr lang="pt-BR" dirty="0" smtClean="0"/>
              <a:t> </a:t>
            </a:r>
            <a:r>
              <a:rPr lang="pt-BR" dirty="0"/>
              <a:t>um jeito formal de estabelecer os papéis para participantes envolvidos em determinadas atividades ou </a:t>
            </a:r>
            <a:r>
              <a:rPr lang="pt-BR" dirty="0" smtClean="0"/>
              <a:t>processos;</a:t>
            </a:r>
          </a:p>
          <a:p>
            <a:r>
              <a:rPr lang="pt-BR" dirty="0" smtClean="0"/>
              <a:t>Conceito utilizado no COBIT e que também é recomendado como boa prática pela ITIL;</a:t>
            </a:r>
          </a:p>
          <a:p>
            <a:r>
              <a:rPr lang="pt-BR" dirty="0" smtClean="0"/>
              <a:t>Sempre que se define um processo, precisamos definir os envolvidos e seus papéis.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643131690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81000" y="230188"/>
            <a:ext cx="8382000" cy="664797"/>
          </a:xfrm>
        </p:spPr>
        <p:txBody>
          <a:bodyPr/>
          <a:lstStyle/>
          <a:p>
            <a:pPr defTabSz="914400">
              <a:spcBef>
                <a:spcPts val="0"/>
              </a:spcBef>
            </a:pPr>
            <a:r>
              <a:rPr lang="pt-BR" dirty="0">
                <a:effectLst>
                  <a:outerShdw blurRad="50800" dist="38100" dir="2700000" algn="tl">
                    <a:prstClr val="black">
                      <a:alpha val="40000"/>
                    </a:prstClr>
                  </a:outerShdw>
                </a:effectLst>
                <a:cs typeface="Arial"/>
              </a:rPr>
              <a:t>GSTI: </a:t>
            </a:r>
            <a:r>
              <a:rPr lang="pt-BR" dirty="0" smtClean="0">
                <a:effectLst>
                  <a:outerShdw blurRad="50800" dist="38100" dir="2700000" algn="tl">
                    <a:prstClr val="black">
                      <a:alpha val="40000"/>
                    </a:prstClr>
                  </a:outerShdw>
                </a:effectLst>
                <a:cs typeface="Arial"/>
              </a:rPr>
              <a:t>Papéis – </a:t>
            </a:r>
            <a:r>
              <a:rPr lang="pt-BR" sz="4000" i="1" dirty="0" smtClean="0">
                <a:effectLst/>
              </a:rPr>
              <a:t>Matriz RACI</a:t>
            </a:r>
            <a:endParaRPr lang="pt-BR" sz="4800" i="1" spc="-150" dirty="0">
              <a:effectLst>
                <a:outerShdw blurRad="50800" dist="38100" dir="2700000" algn="tl">
                  <a:prstClr val="black">
                    <a:alpha val="40000"/>
                  </a:prstClr>
                </a:outerShdw>
              </a:effectLst>
              <a:latin typeface="Calibri"/>
              <a:cs typeface="Arial"/>
            </a:endParaRP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sz="quarter" idx="10"/>
          </p:nvPr>
        </p:nvSpPr>
        <p:spPr>
          <a:xfrm>
            <a:off x="381000" y="1411552"/>
            <a:ext cx="8583488" cy="4173450"/>
          </a:xfrm>
        </p:spPr>
        <p:txBody>
          <a:bodyPr/>
          <a:lstStyle/>
          <a:p>
            <a:r>
              <a:rPr lang="pt-BR" dirty="0"/>
              <a:t>Nesta matriz são especificados os seguintes papéis: </a:t>
            </a:r>
          </a:p>
          <a:p>
            <a:pPr lvl="1"/>
            <a:r>
              <a:rPr lang="pt-BR" sz="2400" i="1" dirty="0" err="1">
                <a:solidFill>
                  <a:srgbClr val="FFFF00"/>
                </a:solidFill>
              </a:rPr>
              <a:t>Responsible</a:t>
            </a:r>
            <a:r>
              <a:rPr lang="pt-BR" sz="2400" dirty="0">
                <a:solidFill>
                  <a:srgbClr val="FFFF00"/>
                </a:solidFill>
              </a:rPr>
              <a:t> </a:t>
            </a:r>
            <a:r>
              <a:rPr lang="pt-BR" sz="2400" dirty="0"/>
              <a:t>– aqueles que são responsáveis pela tarefa. São as pessoas que vão dizer o que estão fazendo;</a:t>
            </a:r>
          </a:p>
          <a:p>
            <a:pPr lvl="1"/>
            <a:r>
              <a:rPr lang="pt-BR" sz="2400" i="1" dirty="0" err="1">
                <a:solidFill>
                  <a:srgbClr val="FFFF00"/>
                </a:solidFill>
              </a:rPr>
              <a:t>Accountable</a:t>
            </a:r>
            <a:r>
              <a:rPr lang="pt-BR" sz="2400" dirty="0">
                <a:solidFill>
                  <a:srgbClr val="FFFF00"/>
                </a:solidFill>
              </a:rPr>
              <a:t> </a:t>
            </a:r>
            <a:r>
              <a:rPr lang="pt-BR" sz="2400" dirty="0"/>
              <a:t>– aqueles que prestam contas. Haverá somente uma pessoa que é a proprietária do processo ou atividade. Deve haver apenas uma pessoa proprietária;</a:t>
            </a:r>
          </a:p>
          <a:p>
            <a:pPr lvl="1"/>
            <a:r>
              <a:rPr lang="pt-BR" sz="2400" i="1" dirty="0" err="1">
                <a:solidFill>
                  <a:srgbClr val="FFFF00"/>
                </a:solidFill>
              </a:rPr>
              <a:t>Consulted</a:t>
            </a:r>
            <a:r>
              <a:rPr lang="pt-BR" sz="2400" dirty="0">
                <a:solidFill>
                  <a:srgbClr val="FFFF00"/>
                </a:solidFill>
              </a:rPr>
              <a:t> </a:t>
            </a:r>
            <a:r>
              <a:rPr lang="pt-BR" sz="2400" dirty="0"/>
              <a:t>– aqueles que são consultados. São pessoas que devem ser consultadas na necessidade de compartilhar informação;</a:t>
            </a:r>
          </a:p>
          <a:p>
            <a:pPr lvl="1"/>
            <a:r>
              <a:rPr lang="pt-BR" sz="2400" i="1" dirty="0" err="1">
                <a:solidFill>
                  <a:srgbClr val="FFFF00"/>
                </a:solidFill>
              </a:rPr>
              <a:t>Informed</a:t>
            </a:r>
            <a:r>
              <a:rPr lang="pt-BR" sz="2400" dirty="0">
                <a:solidFill>
                  <a:srgbClr val="FFFF00"/>
                </a:solidFill>
              </a:rPr>
              <a:t> </a:t>
            </a:r>
            <a:r>
              <a:rPr lang="pt-BR" sz="2400" dirty="0"/>
              <a:t>– aqueles que são informados durante o progresso</a:t>
            </a:r>
            <a:r>
              <a:rPr lang="pt-BR" sz="2400" dirty="0" smtClean="0"/>
              <a:t>.</a:t>
            </a:r>
            <a:endParaRPr lang="pt-BR" sz="2400" dirty="0"/>
          </a:p>
        </p:txBody>
      </p:sp>
    </p:spTree>
    <p:extLst>
      <p:ext uri="{BB962C8B-B14F-4D97-AF65-F5344CB8AC3E}">
        <p14:creationId xmlns:p14="http://schemas.microsoft.com/office/powerpoint/2010/main" val="2147467060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81000" y="230188"/>
            <a:ext cx="8382000" cy="664797"/>
          </a:xfrm>
        </p:spPr>
        <p:txBody>
          <a:bodyPr/>
          <a:lstStyle/>
          <a:p>
            <a:pPr defTabSz="914400">
              <a:spcBef>
                <a:spcPts val="0"/>
              </a:spcBef>
            </a:pPr>
            <a:r>
              <a:rPr lang="pt-BR" dirty="0">
                <a:effectLst>
                  <a:outerShdw blurRad="50800" dist="38100" dir="2700000" algn="tl">
                    <a:prstClr val="black">
                      <a:alpha val="40000"/>
                    </a:prstClr>
                  </a:outerShdw>
                </a:effectLst>
                <a:cs typeface="Arial"/>
              </a:rPr>
              <a:t>GSTI: </a:t>
            </a:r>
            <a:r>
              <a:rPr lang="pt-BR" dirty="0" smtClean="0">
                <a:effectLst>
                  <a:outerShdw blurRad="50800" dist="38100" dir="2700000" algn="tl">
                    <a:prstClr val="black">
                      <a:alpha val="40000"/>
                    </a:prstClr>
                  </a:outerShdw>
                </a:effectLst>
                <a:cs typeface="Arial"/>
              </a:rPr>
              <a:t>Papéis – </a:t>
            </a:r>
            <a:r>
              <a:rPr lang="pt-BR" sz="4000" i="1" dirty="0" smtClean="0">
                <a:effectLst/>
              </a:rPr>
              <a:t>Matriz RACI</a:t>
            </a:r>
            <a:endParaRPr lang="pt-BR" sz="4800" i="1" spc="-150" dirty="0">
              <a:effectLst>
                <a:outerShdw blurRad="50800" dist="38100" dir="2700000" algn="tl">
                  <a:prstClr val="black">
                    <a:alpha val="40000"/>
                  </a:prstClr>
                </a:outerShdw>
              </a:effectLst>
              <a:latin typeface="Calibri"/>
              <a:cs typeface="Arial"/>
            </a:endParaRPr>
          </a:p>
        </p:txBody>
      </p:sp>
      <p:graphicFrame>
        <p:nvGraphicFramePr>
          <p:cNvPr id="5" name="Tabela 4"/>
          <p:cNvGraphicFramePr>
            <a:graphicFrameLocks noGrp="1"/>
          </p:cNvGraphicFramePr>
          <p:nvPr>
            <p:extLst/>
          </p:nvPr>
        </p:nvGraphicFramePr>
        <p:xfrm>
          <a:off x="827584" y="1700808"/>
          <a:ext cx="7488832" cy="3456386"/>
        </p:xfrm>
        <a:graphic>
          <a:graphicData uri="http://schemas.openxmlformats.org/drawingml/2006/table">
            <a:tbl>
              <a:tblPr>
                <a:tableStyleId>{3C2FFA5D-87B4-456A-9821-1D502468CF0F}</a:tableStyleId>
              </a:tblPr>
              <a:tblGrid>
                <a:gridCol w="1513423"/>
                <a:gridCol w="1487329"/>
                <a:gridCol w="1930918"/>
                <a:gridCol w="1278581"/>
                <a:gridCol w="1278581"/>
              </a:tblGrid>
              <a:tr h="942650">
                <a:tc>
                  <a:txBody>
                    <a:bodyPr/>
                    <a:lstStyle/>
                    <a:p>
                      <a:pPr algn="just" fontAlgn="ctr"/>
                      <a:r>
                        <a:rPr lang="pt-BR" sz="3600" b="1" u="none" strike="noStrike" dirty="0">
                          <a:effectLst/>
                        </a:rPr>
                        <a:t> </a:t>
                      </a:r>
                      <a:endParaRPr lang="pt-BR" sz="3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2000" b="1" u="none" strike="noStrike" dirty="0">
                          <a:effectLst/>
                        </a:rPr>
                        <a:t>Diretor de TI</a:t>
                      </a:r>
                      <a:endParaRPr lang="pt-BR" sz="2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2000" b="1" u="none" strike="noStrike" dirty="0">
                          <a:effectLst/>
                        </a:rPr>
                        <a:t>Gerente de Nível de Serviço</a:t>
                      </a:r>
                      <a:endParaRPr lang="pt-BR" sz="2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2000" b="1" u="none" strike="noStrike" dirty="0">
                          <a:effectLst/>
                        </a:rPr>
                        <a:t>Gerente de Problema</a:t>
                      </a:r>
                      <a:endParaRPr lang="pt-BR" sz="2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2000" b="1" u="none" strike="noStrike" dirty="0">
                          <a:effectLst/>
                        </a:rPr>
                        <a:t>Gerente de Segurança</a:t>
                      </a:r>
                      <a:endParaRPr lang="pt-BR" sz="2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</a:tr>
              <a:tr h="628434">
                <a:tc>
                  <a:txBody>
                    <a:bodyPr/>
                    <a:lstStyle/>
                    <a:p>
                      <a:pPr algn="just" fontAlgn="ctr"/>
                      <a:r>
                        <a:rPr lang="pt-BR" sz="2400" b="1" i="1" u="none" strike="noStrike" dirty="0">
                          <a:effectLst/>
                        </a:rPr>
                        <a:t>Atividade 1</a:t>
                      </a:r>
                      <a:endParaRPr lang="pt-BR" sz="2400" b="1" i="1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2400" u="none" strike="noStrike" dirty="0">
                          <a:effectLst/>
                        </a:rPr>
                        <a:t>AR</a:t>
                      </a:r>
                      <a:endParaRPr lang="pt-BR" sz="2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2400" u="none" strike="noStrike">
                          <a:effectLst/>
                        </a:rPr>
                        <a:t>C</a:t>
                      </a:r>
                      <a:endParaRPr lang="pt-BR" sz="2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2400" u="none" strike="noStrike">
                          <a:effectLst/>
                        </a:rPr>
                        <a:t>I</a:t>
                      </a:r>
                      <a:endParaRPr lang="pt-BR" sz="2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2400" u="none" strike="noStrike">
                          <a:effectLst/>
                        </a:rPr>
                        <a:t>C</a:t>
                      </a:r>
                      <a:endParaRPr lang="pt-BR" sz="2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</a:tr>
              <a:tr h="628434">
                <a:tc>
                  <a:txBody>
                    <a:bodyPr/>
                    <a:lstStyle/>
                    <a:p>
                      <a:pPr algn="just" fontAlgn="ctr"/>
                      <a:r>
                        <a:rPr lang="pt-BR" sz="2400" b="1" i="1" u="none" strike="noStrike" dirty="0">
                          <a:effectLst/>
                        </a:rPr>
                        <a:t>Atividade 2</a:t>
                      </a:r>
                      <a:endParaRPr lang="pt-BR" sz="2400" b="1" i="1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2400" u="none" strike="noStrike">
                          <a:effectLst/>
                        </a:rPr>
                        <a:t>A</a:t>
                      </a:r>
                      <a:endParaRPr lang="pt-BR" sz="2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2400" u="none" strike="noStrike">
                          <a:effectLst/>
                        </a:rPr>
                        <a:t>R</a:t>
                      </a:r>
                      <a:endParaRPr lang="pt-BR" sz="2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2400" u="none" strike="noStrike">
                          <a:effectLst/>
                        </a:rPr>
                        <a:t>C</a:t>
                      </a:r>
                      <a:endParaRPr lang="pt-BR" sz="2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2400" u="none" strike="noStrike">
                          <a:effectLst/>
                        </a:rPr>
                        <a:t>C</a:t>
                      </a:r>
                      <a:endParaRPr lang="pt-BR" sz="2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</a:tr>
              <a:tr h="628434">
                <a:tc>
                  <a:txBody>
                    <a:bodyPr/>
                    <a:lstStyle/>
                    <a:p>
                      <a:pPr algn="just" fontAlgn="ctr"/>
                      <a:r>
                        <a:rPr lang="pt-BR" sz="2400" b="1" i="1" u="none" strike="noStrike" dirty="0">
                          <a:effectLst/>
                        </a:rPr>
                        <a:t>Atividade 3</a:t>
                      </a:r>
                      <a:endParaRPr lang="pt-BR" sz="2400" b="1" i="1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2400" u="none" strike="noStrike">
                          <a:effectLst/>
                        </a:rPr>
                        <a:t>I</a:t>
                      </a:r>
                      <a:endParaRPr lang="pt-BR" sz="2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2400" u="none" strike="noStrike">
                          <a:effectLst/>
                        </a:rPr>
                        <a:t>A</a:t>
                      </a:r>
                      <a:endParaRPr lang="pt-BR" sz="2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2400" u="none" strike="noStrike">
                          <a:effectLst/>
                        </a:rPr>
                        <a:t>R</a:t>
                      </a:r>
                      <a:endParaRPr lang="pt-BR" sz="2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2400" u="none" strike="noStrike">
                          <a:effectLst/>
                        </a:rPr>
                        <a:t>I</a:t>
                      </a:r>
                      <a:endParaRPr lang="pt-BR" sz="2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</a:tr>
              <a:tr h="628434">
                <a:tc>
                  <a:txBody>
                    <a:bodyPr/>
                    <a:lstStyle/>
                    <a:p>
                      <a:pPr algn="just" fontAlgn="ctr"/>
                      <a:r>
                        <a:rPr lang="pt-BR" sz="2400" b="1" i="1" u="none" strike="noStrike" dirty="0">
                          <a:effectLst/>
                        </a:rPr>
                        <a:t>Atividade 4</a:t>
                      </a:r>
                      <a:endParaRPr lang="pt-BR" sz="2400" b="1" i="1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2400" u="none" strike="noStrike">
                          <a:effectLst/>
                        </a:rPr>
                        <a:t>I</a:t>
                      </a:r>
                      <a:endParaRPr lang="pt-BR" sz="2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2400" u="none" strike="noStrike">
                          <a:effectLst/>
                        </a:rPr>
                        <a:t>I</a:t>
                      </a:r>
                      <a:endParaRPr lang="pt-BR" sz="2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2400" u="none" strike="noStrike">
                          <a:effectLst/>
                        </a:rPr>
                        <a:t>A</a:t>
                      </a:r>
                      <a:endParaRPr lang="pt-BR" sz="2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2400" u="none" strike="noStrike" dirty="0">
                          <a:effectLst/>
                        </a:rPr>
                        <a:t>C</a:t>
                      </a:r>
                      <a:endParaRPr lang="pt-BR" sz="2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  <p:sp>
        <p:nvSpPr>
          <p:cNvPr id="3" name="CaixaDeTexto 2"/>
          <p:cNvSpPr txBox="1"/>
          <p:nvPr/>
        </p:nvSpPr>
        <p:spPr>
          <a:xfrm>
            <a:off x="810785" y="5229200"/>
            <a:ext cx="48137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i="1" dirty="0" err="1"/>
              <a:t>Responsible</a:t>
            </a:r>
            <a:r>
              <a:rPr lang="pt-BR" i="1" dirty="0"/>
              <a:t> - </a:t>
            </a:r>
            <a:r>
              <a:rPr lang="pt-BR" i="1" dirty="0" err="1"/>
              <a:t>Accountable</a:t>
            </a:r>
            <a:r>
              <a:rPr lang="pt-BR" i="1" dirty="0"/>
              <a:t> - </a:t>
            </a:r>
            <a:r>
              <a:rPr lang="pt-BR" i="1" dirty="0" err="1"/>
              <a:t>Consulted</a:t>
            </a:r>
            <a:r>
              <a:rPr lang="pt-BR" i="1" dirty="0"/>
              <a:t> - </a:t>
            </a:r>
            <a:r>
              <a:rPr lang="pt-BR" i="1" dirty="0" err="1"/>
              <a:t>Informed</a:t>
            </a:r>
            <a:endParaRPr lang="pt-BR" i="1" dirty="0"/>
          </a:p>
        </p:txBody>
      </p:sp>
    </p:spTree>
    <p:extLst>
      <p:ext uri="{BB962C8B-B14F-4D97-AF65-F5344CB8AC3E}">
        <p14:creationId xmlns:p14="http://schemas.microsoft.com/office/powerpoint/2010/main" val="124015405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81000" y="230188"/>
            <a:ext cx="8382000" cy="664797"/>
          </a:xfrm>
        </p:spPr>
        <p:txBody>
          <a:bodyPr/>
          <a:lstStyle/>
          <a:p>
            <a:pPr defTabSz="914400">
              <a:spcBef>
                <a:spcPts val="0"/>
              </a:spcBef>
            </a:pPr>
            <a:r>
              <a:rPr lang="pt-BR" dirty="0">
                <a:effectLst>
                  <a:outerShdw blurRad="50800" dist="38100" dir="2700000" algn="tl">
                    <a:prstClr val="black">
                      <a:alpha val="40000"/>
                    </a:prstClr>
                  </a:outerShdw>
                </a:effectLst>
                <a:cs typeface="Arial"/>
              </a:rPr>
              <a:t>GSTI: </a:t>
            </a:r>
            <a:r>
              <a:rPr lang="pt-BR" dirty="0" smtClean="0">
                <a:effectLst>
                  <a:outerShdw blurRad="50800" dist="38100" dir="2700000" algn="tl">
                    <a:prstClr val="black">
                      <a:alpha val="40000"/>
                    </a:prstClr>
                  </a:outerShdw>
                </a:effectLst>
                <a:cs typeface="Arial"/>
              </a:rPr>
              <a:t>Portfólio de Serviços</a:t>
            </a:r>
            <a:endParaRPr lang="pt-BR" sz="4800" i="1" spc="-150" dirty="0">
              <a:effectLst>
                <a:outerShdw blurRad="50800" dist="38100" dir="2700000" algn="tl">
                  <a:prstClr val="black">
                    <a:alpha val="40000"/>
                  </a:prstClr>
                </a:outerShdw>
              </a:effectLst>
              <a:latin typeface="Calibri"/>
              <a:cs typeface="Arial"/>
            </a:endParaRP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sz="quarter" idx="10"/>
          </p:nvPr>
        </p:nvSpPr>
        <p:spPr>
          <a:xfrm>
            <a:off x="381000" y="1411552"/>
            <a:ext cx="8583488" cy="4179606"/>
          </a:xfrm>
        </p:spPr>
        <p:txBody>
          <a:bodyPr/>
          <a:lstStyle/>
          <a:p>
            <a:r>
              <a:rPr lang="pt-BR" dirty="0" smtClean="0"/>
              <a:t>Nada </a:t>
            </a:r>
            <a:r>
              <a:rPr lang="pt-BR" dirty="0"/>
              <a:t>mais é do que a representação de todos os serviços de TI e seus </a:t>
            </a:r>
            <a:r>
              <a:rPr lang="pt-BR" dirty="0" smtClean="0"/>
              <a:t>status e possui </a:t>
            </a:r>
            <a:r>
              <a:rPr lang="pt-BR" dirty="0"/>
              <a:t>3 componentes</a:t>
            </a:r>
            <a:r>
              <a:rPr lang="pt-BR" dirty="0" smtClean="0"/>
              <a:t>: </a:t>
            </a:r>
            <a:endParaRPr lang="pt-BR" dirty="0"/>
          </a:p>
          <a:p>
            <a:pPr lvl="1"/>
            <a:r>
              <a:rPr lang="pt-BR" dirty="0"/>
              <a:t>Pipeline de serviços (funil de serviços</a:t>
            </a:r>
            <a:r>
              <a:rPr lang="pt-BR" dirty="0" smtClean="0"/>
              <a:t>);</a:t>
            </a:r>
            <a:endParaRPr lang="pt-BR" dirty="0"/>
          </a:p>
          <a:p>
            <a:pPr lvl="1"/>
            <a:r>
              <a:rPr lang="pt-BR" dirty="0"/>
              <a:t>Catálogo de </a:t>
            </a:r>
            <a:r>
              <a:rPr lang="pt-BR" dirty="0" smtClean="0"/>
              <a:t>serviços;</a:t>
            </a:r>
            <a:endParaRPr lang="pt-BR" dirty="0"/>
          </a:p>
          <a:p>
            <a:pPr lvl="1"/>
            <a:r>
              <a:rPr lang="pt-BR" dirty="0" smtClean="0"/>
              <a:t>Serviços obsoletos.</a:t>
            </a:r>
          </a:p>
          <a:p>
            <a:r>
              <a:rPr lang="pt-BR" dirty="0" smtClean="0"/>
              <a:t>Na prática pode ser um repositório de docs., de onde se obterá todas as informações dos serviços e seus status no ciclo de vida.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201964165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81000" y="230188"/>
            <a:ext cx="8382000" cy="664797"/>
          </a:xfrm>
        </p:spPr>
        <p:txBody>
          <a:bodyPr/>
          <a:lstStyle/>
          <a:p>
            <a:pPr defTabSz="914400">
              <a:spcBef>
                <a:spcPts val="0"/>
              </a:spcBef>
            </a:pPr>
            <a:r>
              <a:rPr lang="pt-BR" dirty="0">
                <a:effectLst>
                  <a:outerShdw blurRad="50800" dist="38100" dir="2700000" algn="tl">
                    <a:prstClr val="black">
                      <a:alpha val="40000"/>
                    </a:prstClr>
                  </a:outerShdw>
                </a:effectLst>
                <a:cs typeface="Arial"/>
              </a:rPr>
              <a:t>GSTI: </a:t>
            </a:r>
            <a:r>
              <a:rPr lang="pt-BR" dirty="0" smtClean="0">
                <a:effectLst>
                  <a:outerShdw blurRad="50800" dist="38100" dir="2700000" algn="tl">
                    <a:prstClr val="black">
                      <a:alpha val="40000"/>
                    </a:prstClr>
                  </a:outerShdw>
                </a:effectLst>
                <a:cs typeface="Arial"/>
              </a:rPr>
              <a:t>Portfólio de Serviços</a:t>
            </a:r>
            <a:endParaRPr lang="pt-BR" sz="4800" i="1" spc="-150" dirty="0">
              <a:effectLst>
                <a:outerShdw blurRad="50800" dist="38100" dir="2700000" algn="tl">
                  <a:prstClr val="black">
                    <a:alpha val="40000"/>
                  </a:prstClr>
                </a:outerShdw>
              </a:effectLst>
              <a:latin typeface="Calibri"/>
              <a:cs typeface="Arial"/>
            </a:endParaRPr>
          </a:p>
        </p:txBody>
      </p:sp>
      <p:grpSp>
        <p:nvGrpSpPr>
          <p:cNvPr id="11" name="Grupo 10"/>
          <p:cNvGrpSpPr/>
          <p:nvPr/>
        </p:nvGrpSpPr>
        <p:grpSpPr>
          <a:xfrm>
            <a:off x="1003502" y="779638"/>
            <a:ext cx="7537806" cy="5444190"/>
            <a:chOff x="1003502" y="779638"/>
            <a:chExt cx="7537806" cy="5444190"/>
          </a:xfrm>
        </p:grpSpPr>
        <p:pic>
          <p:nvPicPr>
            <p:cNvPr id="6" name="Imagem 5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03502" y="779638"/>
              <a:ext cx="7524328" cy="5444190"/>
            </a:xfrm>
            <a:prstGeom prst="rect">
              <a:avLst/>
            </a:prstGeom>
          </p:spPr>
        </p:pic>
        <p:sp>
          <p:nvSpPr>
            <p:cNvPr id="8" name="CaixaDeTexto 7"/>
            <p:cNvSpPr txBox="1"/>
            <p:nvPr/>
          </p:nvSpPr>
          <p:spPr>
            <a:xfrm>
              <a:off x="1547664" y="5484254"/>
              <a:ext cx="329231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BR" dirty="0" smtClean="0">
                  <a:solidFill>
                    <a:srgbClr val="FFFF00"/>
                  </a:solidFill>
                </a:rPr>
                <a:t>Serviços disponíveis no passado, presente e futuro.</a:t>
              </a:r>
              <a:endParaRPr lang="pt-BR" dirty="0">
                <a:solidFill>
                  <a:srgbClr val="FFFF00"/>
                </a:solidFill>
              </a:endParaRPr>
            </a:p>
          </p:txBody>
        </p:sp>
        <p:sp>
          <p:nvSpPr>
            <p:cNvPr id="9" name="Chave esquerda 8"/>
            <p:cNvSpPr/>
            <p:nvPr/>
          </p:nvSpPr>
          <p:spPr>
            <a:xfrm>
              <a:off x="6084168" y="1318916"/>
              <a:ext cx="288032" cy="3816424"/>
            </a:xfrm>
            <a:prstGeom prst="leftBrace">
              <a:avLst/>
            </a:prstGeom>
            <a:ln w="22225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pt-BR">
                <a:solidFill>
                  <a:srgbClr val="FF0000"/>
                </a:solidFill>
              </a:endParaRPr>
            </a:p>
          </p:txBody>
        </p:sp>
        <p:sp>
          <p:nvSpPr>
            <p:cNvPr id="10" name="Chave esquerda 9"/>
            <p:cNvSpPr/>
            <p:nvPr/>
          </p:nvSpPr>
          <p:spPr>
            <a:xfrm>
              <a:off x="5864396" y="4693969"/>
              <a:ext cx="332947" cy="882741"/>
            </a:xfrm>
            <a:prstGeom prst="leftBrace">
              <a:avLst/>
            </a:prstGeom>
            <a:ln w="22225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pt-BR">
                <a:solidFill>
                  <a:srgbClr val="FF0000"/>
                </a:solidFill>
              </a:endParaRPr>
            </a:p>
          </p:txBody>
        </p:sp>
        <p:sp>
          <p:nvSpPr>
            <p:cNvPr id="13" name="Chave esquerda 12"/>
            <p:cNvSpPr/>
            <p:nvPr/>
          </p:nvSpPr>
          <p:spPr>
            <a:xfrm>
              <a:off x="5697253" y="5576710"/>
              <a:ext cx="314907" cy="373855"/>
            </a:xfrm>
            <a:prstGeom prst="leftBrace">
              <a:avLst/>
            </a:prstGeom>
            <a:ln w="22225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pt-BR">
                <a:solidFill>
                  <a:srgbClr val="FF0000"/>
                </a:solidFill>
              </a:endParaRPr>
            </a:p>
          </p:txBody>
        </p:sp>
        <p:cxnSp>
          <p:nvCxnSpPr>
            <p:cNvPr id="15" name="Conector angulado 14"/>
            <p:cNvCxnSpPr/>
            <p:nvPr/>
          </p:nvCxnSpPr>
          <p:spPr>
            <a:xfrm>
              <a:off x="4932040" y="2780928"/>
              <a:ext cx="1080120" cy="432048"/>
            </a:xfrm>
            <a:prstGeom prst="bentConnector3">
              <a:avLst/>
            </a:prstGeom>
            <a:ln w="22225">
              <a:solidFill>
                <a:srgbClr val="FFFF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51" name="Grupo 50"/>
            <p:cNvGrpSpPr/>
            <p:nvPr/>
          </p:nvGrpSpPr>
          <p:grpSpPr>
            <a:xfrm>
              <a:off x="4927595" y="3645024"/>
              <a:ext cx="870131" cy="1490315"/>
              <a:chOff x="4927595" y="3645024"/>
              <a:chExt cx="870131" cy="1490315"/>
            </a:xfrm>
          </p:grpSpPr>
          <p:cxnSp>
            <p:nvCxnSpPr>
              <p:cNvPr id="39" name="Conector angulado 38"/>
              <p:cNvCxnSpPr/>
              <p:nvPr/>
            </p:nvCxnSpPr>
            <p:spPr>
              <a:xfrm flipV="1">
                <a:off x="5457744" y="5128989"/>
                <a:ext cx="339982" cy="1"/>
              </a:xfrm>
              <a:prstGeom prst="bentConnector3">
                <a:avLst/>
              </a:prstGeom>
              <a:ln w="22225">
                <a:solidFill>
                  <a:srgbClr val="FFFF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4" name="Conector reto 43"/>
              <p:cNvCxnSpPr/>
              <p:nvPr/>
            </p:nvCxnSpPr>
            <p:spPr>
              <a:xfrm flipV="1">
                <a:off x="5467269" y="3645024"/>
                <a:ext cx="0" cy="1490315"/>
              </a:xfrm>
              <a:prstGeom prst="line">
                <a:avLst/>
              </a:prstGeom>
              <a:ln w="22225">
                <a:solidFill>
                  <a:srgbClr val="FFFF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" name="Conector reto 44"/>
              <p:cNvCxnSpPr/>
              <p:nvPr/>
            </p:nvCxnSpPr>
            <p:spPr>
              <a:xfrm flipV="1">
                <a:off x="4927595" y="3651374"/>
                <a:ext cx="544755" cy="1"/>
              </a:xfrm>
              <a:prstGeom prst="line">
                <a:avLst/>
              </a:prstGeom>
              <a:ln w="22225">
                <a:solidFill>
                  <a:srgbClr val="FFFF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58" name="Grupo 57"/>
            <p:cNvGrpSpPr/>
            <p:nvPr/>
          </p:nvGrpSpPr>
          <p:grpSpPr>
            <a:xfrm>
              <a:off x="4927078" y="4578361"/>
              <a:ext cx="702201" cy="1185277"/>
              <a:chOff x="4927078" y="4578361"/>
              <a:chExt cx="702201" cy="1185277"/>
            </a:xfrm>
          </p:grpSpPr>
          <p:cxnSp>
            <p:nvCxnSpPr>
              <p:cNvPr id="53" name="Conector angulado 52"/>
              <p:cNvCxnSpPr/>
              <p:nvPr/>
            </p:nvCxnSpPr>
            <p:spPr>
              <a:xfrm flipV="1">
                <a:off x="5289297" y="5757287"/>
                <a:ext cx="339982" cy="1"/>
              </a:xfrm>
              <a:prstGeom prst="bentConnector3">
                <a:avLst/>
              </a:prstGeom>
              <a:ln w="22225">
                <a:solidFill>
                  <a:srgbClr val="FFFF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4" name="Conector reto 53"/>
              <p:cNvCxnSpPr/>
              <p:nvPr/>
            </p:nvCxnSpPr>
            <p:spPr>
              <a:xfrm flipV="1">
                <a:off x="5298822" y="4581128"/>
                <a:ext cx="0" cy="1182510"/>
              </a:xfrm>
              <a:prstGeom prst="line">
                <a:avLst/>
              </a:prstGeom>
              <a:ln w="22225">
                <a:solidFill>
                  <a:srgbClr val="FFFF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5" name="Conector reto 54"/>
              <p:cNvCxnSpPr/>
              <p:nvPr/>
            </p:nvCxnSpPr>
            <p:spPr>
              <a:xfrm>
                <a:off x="4927078" y="4578361"/>
                <a:ext cx="371744" cy="2767"/>
              </a:xfrm>
              <a:prstGeom prst="line">
                <a:avLst/>
              </a:prstGeom>
              <a:ln w="22225">
                <a:solidFill>
                  <a:srgbClr val="FFFF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4" name="CaixaDeTexto 3"/>
            <p:cNvSpPr txBox="1"/>
            <p:nvPr/>
          </p:nvSpPr>
          <p:spPr>
            <a:xfrm>
              <a:off x="6080185" y="828145"/>
              <a:ext cx="246112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dirty="0" smtClean="0"/>
                <a:t>Ciclo de vida de serviços</a:t>
              </a:r>
              <a:endParaRPr lang="pt-BR" dirty="0"/>
            </a:p>
          </p:txBody>
        </p:sp>
      </p:grpSp>
    </p:spTree>
    <p:extLst>
      <p:ext uri="{BB962C8B-B14F-4D97-AF65-F5344CB8AC3E}">
        <p14:creationId xmlns:p14="http://schemas.microsoft.com/office/powerpoint/2010/main" val="328432229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81000" y="230188"/>
            <a:ext cx="8382000" cy="664797"/>
          </a:xfrm>
        </p:spPr>
        <p:txBody>
          <a:bodyPr/>
          <a:lstStyle/>
          <a:p>
            <a:pPr defTabSz="914400">
              <a:spcBef>
                <a:spcPts val="0"/>
              </a:spcBef>
            </a:pPr>
            <a:r>
              <a:rPr lang="pt-BR" dirty="0">
                <a:effectLst>
                  <a:outerShdw blurRad="50800" dist="38100" dir="2700000" algn="tl">
                    <a:prstClr val="black">
                      <a:alpha val="40000"/>
                    </a:prstClr>
                  </a:outerShdw>
                </a:effectLst>
                <a:cs typeface="Arial"/>
              </a:rPr>
              <a:t>GSTI: </a:t>
            </a:r>
            <a:r>
              <a:rPr lang="pt-BR" dirty="0" smtClean="0">
                <a:effectLst>
                  <a:outerShdw blurRad="50800" dist="38100" dir="2700000" algn="tl">
                    <a:prstClr val="black">
                      <a:alpha val="40000"/>
                    </a:prstClr>
                  </a:outerShdw>
                </a:effectLst>
                <a:cs typeface="Arial"/>
              </a:rPr>
              <a:t>Catálogo de Serviços</a:t>
            </a:r>
            <a:endParaRPr lang="pt-BR" sz="4800" i="1" spc="-150" dirty="0">
              <a:effectLst>
                <a:outerShdw blurRad="50800" dist="38100" dir="2700000" algn="tl">
                  <a:prstClr val="black">
                    <a:alpha val="40000"/>
                  </a:prstClr>
                </a:outerShdw>
              </a:effectLst>
              <a:latin typeface="Calibri"/>
              <a:cs typeface="Arial"/>
            </a:endParaRP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sz="quarter" idx="10"/>
          </p:nvPr>
        </p:nvSpPr>
        <p:spPr>
          <a:xfrm>
            <a:off x="381000" y="1411552"/>
            <a:ext cx="8583488" cy="4789003"/>
          </a:xfrm>
        </p:spPr>
        <p:txBody>
          <a:bodyPr/>
          <a:lstStyle/>
          <a:p>
            <a:r>
              <a:rPr lang="pt-BR" dirty="0" smtClean="0"/>
              <a:t>É </a:t>
            </a:r>
            <a:r>
              <a:rPr lang="pt-BR" dirty="0"/>
              <a:t>um documento à parte que é visível para os </a:t>
            </a:r>
            <a:r>
              <a:rPr lang="pt-BR" dirty="0" smtClean="0"/>
              <a:t>clientes;</a:t>
            </a:r>
          </a:p>
          <a:p>
            <a:r>
              <a:rPr lang="pt-BR" dirty="0" smtClean="0"/>
              <a:t>Ele </a:t>
            </a:r>
            <a:r>
              <a:rPr lang="pt-BR" dirty="0"/>
              <a:t>consiste de serviços que estão presentes na fase de operações de serviços e daqueles que estão </a:t>
            </a:r>
            <a:r>
              <a:rPr lang="pt-BR" dirty="0" smtClean="0"/>
              <a:t>aprovados;</a:t>
            </a:r>
          </a:p>
          <a:p>
            <a:r>
              <a:rPr lang="pt-BR" dirty="0" smtClean="0"/>
              <a:t>Resume </a:t>
            </a:r>
            <a:r>
              <a:rPr lang="pt-BR" dirty="0"/>
              <a:t>para os clientes os serviços que a TI oferece e suas </a:t>
            </a:r>
            <a:r>
              <a:rPr lang="pt-BR" dirty="0" smtClean="0"/>
              <a:t>características;</a:t>
            </a:r>
          </a:p>
          <a:p>
            <a:r>
              <a:rPr lang="pt-BR" dirty="0" smtClean="0"/>
              <a:t>Podem ser de dois tipos:</a:t>
            </a:r>
          </a:p>
          <a:p>
            <a:pPr lvl="1"/>
            <a:r>
              <a:rPr lang="pt-BR" dirty="0" smtClean="0"/>
              <a:t>Catálogo de serviço do negócio;</a:t>
            </a:r>
          </a:p>
          <a:p>
            <a:pPr lvl="1"/>
            <a:r>
              <a:rPr lang="pt-BR" dirty="0" smtClean="0"/>
              <a:t>Catálogo de serviço técnico.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620058862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81000" y="230188"/>
            <a:ext cx="8382000" cy="664797"/>
          </a:xfrm>
        </p:spPr>
        <p:txBody>
          <a:bodyPr/>
          <a:lstStyle/>
          <a:p>
            <a:r>
              <a:rPr lang="pt-BR" dirty="0" smtClean="0"/>
              <a:t>Metodologias e boas práticas</a:t>
            </a:r>
            <a:endParaRPr lang="pt-BR" dirty="0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sz="quarter" idx="10"/>
          </p:nvPr>
        </p:nvSpPr>
        <p:spPr>
          <a:xfrm>
            <a:off x="381000" y="1411552"/>
            <a:ext cx="8511480" cy="2757678"/>
          </a:xfrm>
        </p:spPr>
        <p:txBody>
          <a:bodyPr/>
          <a:lstStyle/>
          <a:p>
            <a:r>
              <a:rPr lang="pt-BR" dirty="0"/>
              <a:t>A ITIL (</a:t>
            </a:r>
            <a:r>
              <a:rPr lang="pt-BR" i="1" dirty="0" err="1"/>
              <a:t>Information</a:t>
            </a:r>
            <a:r>
              <a:rPr lang="pt-BR" i="1" dirty="0"/>
              <a:t> Technology </a:t>
            </a:r>
            <a:r>
              <a:rPr lang="pt-BR" i="1" dirty="0" err="1"/>
              <a:t>Infrastructure</a:t>
            </a:r>
            <a:r>
              <a:rPr lang="pt-BR" i="1" dirty="0"/>
              <a:t> Library</a:t>
            </a:r>
            <a:r>
              <a:rPr lang="pt-BR" dirty="0"/>
              <a:t>) foi desenvolvida </a:t>
            </a:r>
            <a:r>
              <a:rPr lang="pt-BR" dirty="0" smtClean="0"/>
              <a:t>inicialmente </a:t>
            </a:r>
            <a:r>
              <a:rPr lang="pt-BR" dirty="0"/>
              <a:t>pela CCTA (</a:t>
            </a:r>
            <a:r>
              <a:rPr lang="pt-BR" i="1" dirty="0"/>
              <a:t>Central </a:t>
            </a:r>
            <a:r>
              <a:rPr lang="pt-BR" i="1" dirty="0" err="1"/>
              <a:t>C</a:t>
            </a:r>
            <a:r>
              <a:rPr lang="pt-BR" i="1" dirty="0" err="1" smtClean="0"/>
              <a:t>omputing</a:t>
            </a:r>
            <a:r>
              <a:rPr lang="pt-BR" i="1" dirty="0" smtClean="0"/>
              <a:t> </a:t>
            </a:r>
            <a:r>
              <a:rPr lang="pt-BR" i="1" dirty="0" err="1"/>
              <a:t>and</a:t>
            </a:r>
            <a:r>
              <a:rPr lang="pt-BR" i="1" dirty="0"/>
              <a:t> </a:t>
            </a:r>
            <a:r>
              <a:rPr lang="pt-BR" i="1" dirty="0" err="1"/>
              <a:t>Telecommunications</a:t>
            </a:r>
            <a:r>
              <a:rPr lang="pt-BR" i="1" dirty="0"/>
              <a:t> </a:t>
            </a:r>
            <a:r>
              <a:rPr lang="pt-BR" i="1" dirty="0" err="1"/>
              <a:t>Agency</a:t>
            </a:r>
            <a:r>
              <a:rPr lang="pt-BR" dirty="0"/>
              <a:t>), atual OGC (</a:t>
            </a:r>
            <a:r>
              <a:rPr lang="pt-BR" i="1" dirty="0"/>
              <a:t>Office </a:t>
            </a:r>
            <a:r>
              <a:rPr lang="pt-BR" i="1" dirty="0" err="1"/>
              <a:t>of</a:t>
            </a:r>
            <a:r>
              <a:rPr lang="pt-BR" i="1" dirty="0"/>
              <a:t> </a:t>
            </a:r>
            <a:r>
              <a:rPr lang="pt-BR" i="1" dirty="0" err="1"/>
              <a:t>Government</a:t>
            </a:r>
            <a:r>
              <a:rPr lang="pt-BR" i="1" dirty="0"/>
              <a:t> </a:t>
            </a:r>
            <a:r>
              <a:rPr lang="pt-BR" i="1" dirty="0" err="1"/>
              <a:t>Commerce</a:t>
            </a:r>
            <a:r>
              <a:rPr lang="pt-BR" dirty="0" smtClean="0"/>
              <a:t>).</a:t>
            </a:r>
          </a:p>
          <a:p>
            <a:endParaRPr lang="pt-BR" dirty="0" smtClean="0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1302" y="4941168"/>
            <a:ext cx="3190875" cy="1428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584567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81000" y="230188"/>
            <a:ext cx="8382000" cy="664797"/>
          </a:xfrm>
        </p:spPr>
        <p:txBody>
          <a:bodyPr/>
          <a:lstStyle/>
          <a:p>
            <a:pPr algn="l" defTabSz="914400">
              <a:lnSpc>
                <a:spcPct val="90000"/>
              </a:lnSpc>
              <a:spcBef>
                <a:spcPts val="0"/>
              </a:spcBef>
              <a:buNone/>
            </a:pPr>
            <a:r>
              <a:rPr lang="pt-BR" sz="4800" b="0" i="0" spc="-150" dirty="0" smtClean="0">
                <a:effectLst>
                  <a:outerShdw blurRad="50800" dist="38100" dir="2700000" algn="tl">
                    <a:prstClr val="black">
                      <a:alpha val="40000"/>
                    </a:prstClr>
                  </a:outerShdw>
                </a:effectLst>
                <a:latin typeface="Calibri"/>
                <a:ea typeface="+mn-ea"/>
                <a:cs typeface="Arial"/>
              </a:rPr>
              <a:t>Referências</a:t>
            </a:r>
            <a:endParaRPr lang="pt-BR" sz="4800" b="0" i="0" spc="-150" dirty="0">
              <a:effectLst>
                <a:outerShdw blurRad="50800" dist="38100" dir="2700000" algn="tl">
                  <a:prstClr val="black">
                    <a:alpha val="40000"/>
                  </a:prstClr>
                </a:outerShdw>
              </a:effectLst>
              <a:latin typeface="Calibri"/>
              <a:ea typeface="+mn-ea"/>
              <a:cs typeface="Arial"/>
            </a:endParaRP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sz="quarter" idx="10"/>
          </p:nvPr>
        </p:nvSpPr>
        <p:spPr>
          <a:xfrm>
            <a:off x="381000" y="1411552"/>
            <a:ext cx="8382000" cy="1163395"/>
          </a:xfrm>
        </p:spPr>
        <p:txBody>
          <a:bodyPr/>
          <a:lstStyle/>
          <a:p>
            <a:r>
              <a:rPr lang="pt-BR" sz="2800" dirty="0" smtClean="0"/>
              <a:t>VARAJÃO</a:t>
            </a:r>
            <a:r>
              <a:rPr lang="pt-BR" sz="2800" dirty="0"/>
              <a:t>, F. F.. </a:t>
            </a:r>
            <a:r>
              <a:rPr lang="pt-BR" sz="2800" i="1" dirty="0" smtClean="0"/>
              <a:t>Planejamento Estratégico de TI</a:t>
            </a:r>
            <a:r>
              <a:rPr lang="pt-BR" sz="2800" dirty="0" smtClean="0"/>
              <a:t>. </a:t>
            </a:r>
            <a:r>
              <a:rPr lang="pt-BR" sz="2800" dirty="0"/>
              <a:t>FIC – Faculdades Integradas </a:t>
            </a:r>
            <a:r>
              <a:rPr lang="pt-BR" sz="2800" dirty="0" err="1"/>
              <a:t>Campograndenses</a:t>
            </a:r>
            <a:r>
              <a:rPr lang="pt-BR" sz="2800" dirty="0"/>
              <a:t>. Rio de Janeiro, </a:t>
            </a:r>
            <a:r>
              <a:rPr lang="pt-BR" sz="2800" dirty="0" smtClean="0"/>
              <a:t>2017. </a:t>
            </a:r>
            <a:r>
              <a:rPr lang="pt-BR" sz="2800" dirty="0"/>
              <a:t>(Apostila)</a:t>
            </a:r>
          </a:p>
        </p:txBody>
      </p:sp>
    </p:spTree>
    <p:extLst>
      <p:ext uri="{BB962C8B-B14F-4D97-AF65-F5344CB8AC3E}">
        <p14:creationId xmlns:p14="http://schemas.microsoft.com/office/powerpoint/2010/main" val="39643102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81000" y="230188"/>
            <a:ext cx="8382000" cy="664797"/>
          </a:xfrm>
        </p:spPr>
        <p:txBody>
          <a:bodyPr/>
          <a:lstStyle/>
          <a:p>
            <a:r>
              <a:rPr lang="pt-BR" dirty="0" smtClean="0"/>
              <a:t>Metodologias e boas práticas</a:t>
            </a:r>
            <a:endParaRPr lang="pt-BR" dirty="0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sz="quarter" idx="10"/>
          </p:nvPr>
        </p:nvSpPr>
        <p:spPr>
          <a:xfrm>
            <a:off x="381000" y="1411552"/>
            <a:ext cx="8511480" cy="4628960"/>
          </a:xfrm>
        </p:spPr>
        <p:txBody>
          <a:bodyPr/>
          <a:lstStyle/>
          <a:p>
            <a:r>
              <a:rPr lang="pt-BR" dirty="0"/>
              <a:t>Podemos tratar a ITIL apenas como um </a:t>
            </a:r>
            <a:r>
              <a:rPr lang="pt-BR" dirty="0">
                <a:solidFill>
                  <a:srgbClr val="FFFF00"/>
                </a:solidFill>
              </a:rPr>
              <a:t>consenso de como devem ser tratados os processos dentro de um departamento de </a:t>
            </a:r>
            <a:r>
              <a:rPr lang="pt-BR" dirty="0" smtClean="0">
                <a:solidFill>
                  <a:srgbClr val="FFFF00"/>
                </a:solidFill>
              </a:rPr>
              <a:t>TI</a:t>
            </a:r>
            <a:r>
              <a:rPr lang="pt-BR" dirty="0" smtClean="0"/>
              <a:t>;</a:t>
            </a:r>
          </a:p>
          <a:p>
            <a:r>
              <a:rPr lang="pt-BR" dirty="0" smtClean="0"/>
              <a:t>Os </a:t>
            </a:r>
            <a:r>
              <a:rPr lang="pt-BR" dirty="0">
                <a:solidFill>
                  <a:srgbClr val="FFFF00"/>
                </a:solidFill>
              </a:rPr>
              <a:t>processos propostos são genéricos</a:t>
            </a:r>
            <a:r>
              <a:rPr lang="pt-BR" dirty="0"/>
              <a:t>, podendo ser utilizados por qualquer empresa, seja pública ou privada, de grande ou pequeno </a:t>
            </a:r>
            <a:r>
              <a:rPr lang="pt-BR" dirty="0" smtClean="0"/>
              <a:t>porte;</a:t>
            </a:r>
          </a:p>
          <a:p>
            <a:r>
              <a:rPr lang="pt-BR" dirty="0" smtClean="0"/>
              <a:t>Estes </a:t>
            </a:r>
            <a:r>
              <a:rPr lang="pt-BR" dirty="0"/>
              <a:t>processos devem ser adotados e adaptados ao seu negócio – tenha em mente que </a:t>
            </a:r>
            <a:r>
              <a:rPr lang="pt-BR" dirty="0">
                <a:solidFill>
                  <a:srgbClr val="FFFF00"/>
                </a:solidFill>
              </a:rPr>
              <a:t>não existe uma receita </a:t>
            </a:r>
            <a:r>
              <a:rPr lang="pt-BR" dirty="0" smtClean="0">
                <a:solidFill>
                  <a:srgbClr val="FFFF00"/>
                </a:solidFill>
              </a:rPr>
              <a:t>pronta</a:t>
            </a:r>
            <a:r>
              <a:rPr lang="pt-BR" dirty="0" smtClean="0"/>
              <a:t>.</a:t>
            </a:r>
          </a:p>
          <a:p>
            <a:r>
              <a:rPr lang="pt-BR" sz="2800" dirty="0" smtClean="0"/>
              <a:t>É </a:t>
            </a:r>
            <a:r>
              <a:rPr lang="pt-BR" sz="2800" dirty="0"/>
              <a:t>independente de plataforma tecnológica</a:t>
            </a:r>
            <a:r>
              <a:rPr lang="pt-BR" sz="2800" dirty="0" smtClean="0"/>
              <a:t>.</a:t>
            </a:r>
            <a:endParaRPr lang="pt-BR" sz="2800" dirty="0"/>
          </a:p>
        </p:txBody>
      </p:sp>
    </p:spTree>
    <p:extLst>
      <p:ext uri="{BB962C8B-B14F-4D97-AF65-F5344CB8AC3E}">
        <p14:creationId xmlns:p14="http://schemas.microsoft.com/office/powerpoint/2010/main" val="942821501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81000" y="230188"/>
            <a:ext cx="8382000" cy="664797"/>
          </a:xfrm>
        </p:spPr>
        <p:txBody>
          <a:bodyPr/>
          <a:lstStyle/>
          <a:p>
            <a:r>
              <a:rPr lang="pt-BR" dirty="0" smtClean="0"/>
              <a:t>Metodologias e boas práticas</a:t>
            </a:r>
            <a:endParaRPr lang="pt-BR" dirty="0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sz="quarter" idx="10"/>
          </p:nvPr>
        </p:nvSpPr>
        <p:spPr>
          <a:xfrm>
            <a:off x="381000" y="1411552"/>
            <a:ext cx="8511480" cy="4628960"/>
          </a:xfrm>
        </p:spPr>
        <p:txBody>
          <a:bodyPr/>
          <a:lstStyle/>
          <a:p>
            <a:r>
              <a:rPr lang="pt-BR" dirty="0"/>
              <a:t>Não é correto afirmar que um processo é “compatível com a ITIL”, nem mesmo falar em “implantar a </a:t>
            </a:r>
            <a:r>
              <a:rPr lang="pt-BR" dirty="0" smtClean="0"/>
              <a:t>ITIL”;</a:t>
            </a:r>
          </a:p>
          <a:p>
            <a:r>
              <a:rPr lang="pt-BR" dirty="0" smtClean="0"/>
              <a:t>O </a:t>
            </a:r>
            <a:r>
              <a:rPr lang="pt-BR" dirty="0"/>
              <a:t>objetivo é </a:t>
            </a:r>
            <a:r>
              <a:rPr lang="pt-BR" dirty="0">
                <a:solidFill>
                  <a:srgbClr val="FFFF00"/>
                </a:solidFill>
              </a:rPr>
              <a:t>implantar o Gerenciamento de Serviços de TI</a:t>
            </a:r>
            <a:r>
              <a:rPr lang="pt-BR" dirty="0"/>
              <a:t>, e para isso a ITIL pode ser utilizada como </a:t>
            </a:r>
            <a:r>
              <a:rPr lang="pt-BR" dirty="0">
                <a:solidFill>
                  <a:srgbClr val="FFFF00"/>
                </a:solidFill>
              </a:rPr>
              <a:t>base das boas </a:t>
            </a:r>
            <a:r>
              <a:rPr lang="pt-BR" dirty="0" smtClean="0">
                <a:solidFill>
                  <a:srgbClr val="FFFF00"/>
                </a:solidFill>
              </a:rPr>
              <a:t>práticas</a:t>
            </a:r>
            <a:r>
              <a:rPr lang="pt-BR" dirty="0" smtClean="0"/>
              <a:t>;</a:t>
            </a:r>
          </a:p>
          <a:p>
            <a:r>
              <a:rPr lang="pt-BR" dirty="0"/>
              <a:t>O</a:t>
            </a:r>
            <a:r>
              <a:rPr lang="pt-BR" dirty="0" smtClean="0"/>
              <a:t>ferece </a:t>
            </a:r>
            <a:r>
              <a:rPr lang="pt-BR" dirty="0"/>
              <a:t>um </a:t>
            </a:r>
            <a:r>
              <a:rPr lang="pt-BR" i="1" dirty="0"/>
              <a:t>framework</a:t>
            </a:r>
            <a:r>
              <a:rPr lang="pt-BR" dirty="0"/>
              <a:t> comum para todas as atividades do departamento de TI, como a parte da </a:t>
            </a:r>
            <a:r>
              <a:rPr lang="pt-BR" dirty="0">
                <a:solidFill>
                  <a:srgbClr val="FFFF00"/>
                </a:solidFill>
              </a:rPr>
              <a:t>provisão dos serviços</a:t>
            </a:r>
            <a:r>
              <a:rPr lang="pt-BR" dirty="0"/>
              <a:t>, baseada na </a:t>
            </a:r>
            <a:r>
              <a:rPr lang="pt-BR" dirty="0">
                <a:solidFill>
                  <a:srgbClr val="FFFF00"/>
                </a:solidFill>
              </a:rPr>
              <a:t>infraestrutura</a:t>
            </a:r>
            <a:r>
              <a:rPr lang="pt-BR" dirty="0"/>
              <a:t> de </a:t>
            </a:r>
            <a:r>
              <a:rPr lang="pt-BR" dirty="0" smtClean="0"/>
              <a:t>TI.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146356451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81000" y="230188"/>
            <a:ext cx="8382000" cy="664797"/>
          </a:xfrm>
        </p:spPr>
        <p:txBody>
          <a:bodyPr/>
          <a:lstStyle/>
          <a:p>
            <a:r>
              <a:rPr lang="pt-BR" dirty="0" smtClean="0"/>
              <a:t>Metodologias e boas práticas</a:t>
            </a:r>
            <a:endParaRPr lang="pt-BR" dirty="0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sz="quarter" idx="10"/>
          </p:nvPr>
        </p:nvSpPr>
        <p:spPr>
          <a:xfrm>
            <a:off x="381000" y="1411552"/>
            <a:ext cx="8511480" cy="3644075"/>
          </a:xfrm>
        </p:spPr>
        <p:txBody>
          <a:bodyPr/>
          <a:lstStyle/>
          <a:p>
            <a:r>
              <a:rPr lang="pt-BR" dirty="0" smtClean="0"/>
              <a:t>Atividades </a:t>
            </a:r>
            <a:r>
              <a:rPr lang="pt-BR" dirty="0"/>
              <a:t>são divididas em processos, que fornecem um </a:t>
            </a:r>
            <a:r>
              <a:rPr lang="pt-BR" i="1" dirty="0"/>
              <a:t>framework</a:t>
            </a:r>
            <a:r>
              <a:rPr lang="pt-BR" dirty="0"/>
              <a:t> eficaz para um futuro Gerenciamento de Serviços de TI </a:t>
            </a:r>
            <a:r>
              <a:rPr lang="pt-BR" dirty="0" smtClean="0"/>
              <a:t>aprimorado;</a:t>
            </a:r>
          </a:p>
          <a:p>
            <a:r>
              <a:rPr lang="pt-BR" dirty="0" smtClean="0"/>
              <a:t>Cada </a:t>
            </a:r>
            <a:r>
              <a:rPr lang="pt-BR" dirty="0"/>
              <a:t>um destes processos cobre uma ou mais tarefas do departamento de TI, tais como desenvolvimento de serviços, gerenciamento da infraestrutura, fornecimento de serviços e suporte a serviços</a:t>
            </a:r>
            <a:r>
              <a:rPr lang="pt-BR" dirty="0" smtClean="0"/>
              <a:t>.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17744512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81000" y="230188"/>
            <a:ext cx="8382000" cy="664797"/>
          </a:xfrm>
        </p:spPr>
        <p:txBody>
          <a:bodyPr/>
          <a:lstStyle/>
          <a:p>
            <a:r>
              <a:rPr lang="pt-BR" dirty="0" smtClean="0"/>
              <a:t>Metodologias e boas práticas</a:t>
            </a:r>
            <a:endParaRPr lang="pt-BR" dirty="0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sz="quarter" idx="10"/>
          </p:nvPr>
        </p:nvSpPr>
        <p:spPr>
          <a:xfrm>
            <a:off x="381000" y="1411552"/>
            <a:ext cx="8511480" cy="5041380"/>
          </a:xfrm>
        </p:spPr>
        <p:txBody>
          <a:bodyPr/>
          <a:lstStyle/>
          <a:p>
            <a:r>
              <a:rPr lang="pt-BR" dirty="0"/>
              <a:t>As boas práticas da ITIL têm como objetivos:</a:t>
            </a:r>
          </a:p>
          <a:p>
            <a:pPr lvl="1"/>
            <a:r>
              <a:rPr lang="pt-BR" dirty="0"/>
              <a:t>Servir de inspiração para melhorar processos de TI;</a:t>
            </a:r>
          </a:p>
          <a:p>
            <a:pPr lvl="1"/>
            <a:r>
              <a:rPr lang="pt-BR" dirty="0"/>
              <a:t>Sugerir onde é possível chegar, pois outras empresas já conseguiram resultados positivos;</a:t>
            </a:r>
          </a:p>
          <a:p>
            <a:pPr lvl="1"/>
            <a:r>
              <a:rPr lang="pt-BR" dirty="0"/>
              <a:t>Sugerir para que servem os processos e práticas;</a:t>
            </a:r>
          </a:p>
          <a:p>
            <a:pPr lvl="1"/>
            <a:r>
              <a:rPr lang="pt-BR" dirty="0"/>
              <a:t>Sugerir por que adotar os processos e práticas</a:t>
            </a:r>
            <a:r>
              <a:rPr lang="pt-BR" dirty="0" smtClean="0"/>
              <a:t>.</a:t>
            </a:r>
            <a:endParaRPr lang="pt-BR" dirty="0"/>
          </a:p>
          <a:p>
            <a:r>
              <a:rPr lang="pt-BR" dirty="0" smtClean="0"/>
              <a:t>ITIL não é metodologia</a:t>
            </a:r>
            <a:r>
              <a:rPr lang="pt-BR" dirty="0"/>
              <a:t>, pois as boas práticas são flexíveis ao ponto de você adaptá-las aos seus processos. Já uma metodologia possui uma implantação mais rígida e com regras bem definidas</a:t>
            </a:r>
            <a:r>
              <a:rPr lang="pt-BR" dirty="0" smtClean="0"/>
              <a:t>.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667194495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81000" y="230188"/>
            <a:ext cx="8382000" cy="664797"/>
          </a:xfrm>
        </p:spPr>
        <p:txBody>
          <a:bodyPr/>
          <a:lstStyle/>
          <a:p>
            <a:r>
              <a:rPr lang="pt-BR" dirty="0" smtClean="0"/>
              <a:t>Versões da ITIL</a:t>
            </a:r>
            <a:endParaRPr lang="pt-BR" dirty="0"/>
          </a:p>
        </p:txBody>
      </p:sp>
      <p:sp>
        <p:nvSpPr>
          <p:cNvPr id="6" name="Fluxograma: Processo alternativo 5"/>
          <p:cNvSpPr/>
          <p:nvPr/>
        </p:nvSpPr>
        <p:spPr bwMode="auto">
          <a:xfrm>
            <a:off x="3851919" y="3482835"/>
            <a:ext cx="5009387" cy="3104125"/>
          </a:xfrm>
          <a:prstGeom prst="flowChartAlternateProcess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vert="horz" wrap="square" lIns="91436" tIns="45718" rIns="91436" bIns="45718" numCol="1" rtlCol="0" anchor="ctr" anchorCtr="0" compatLnSpc="1">
            <a:prstTxWarp prst="textNoShape">
              <a:avLst/>
            </a:prstTxWarp>
          </a:bodyPr>
          <a:lstStyle/>
          <a:p>
            <a:pPr algn="ctr" defTabSz="914099" fontAlgn="base">
              <a:spcBef>
                <a:spcPct val="0"/>
              </a:spcBef>
              <a:spcAft>
                <a:spcPct val="0"/>
              </a:spcAft>
            </a:pPr>
            <a:endParaRPr lang="pt-BR" sz="2300" dirty="0" smtClean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" pitchFamily="34" charset="0"/>
            </a:endParaRPr>
          </a:p>
        </p:txBody>
      </p:sp>
      <p:pic>
        <p:nvPicPr>
          <p:cNvPr id="13" name="Imagem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1219" y="3717032"/>
            <a:ext cx="1833733" cy="1219698"/>
          </a:xfrm>
          <a:prstGeom prst="rect">
            <a:avLst/>
          </a:prstGeom>
        </p:spPr>
      </p:pic>
      <p:sp>
        <p:nvSpPr>
          <p:cNvPr id="17" name="CaixaDeTexto 16"/>
          <p:cNvSpPr txBox="1"/>
          <p:nvPr/>
        </p:nvSpPr>
        <p:spPr>
          <a:xfrm>
            <a:off x="4207498" y="3691152"/>
            <a:ext cx="2149114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4400" dirty="0" smtClean="0"/>
              <a:t>Versão 1</a:t>
            </a:r>
            <a:endParaRPr lang="pt-BR" sz="4400" dirty="0"/>
          </a:p>
        </p:txBody>
      </p:sp>
      <p:sp>
        <p:nvSpPr>
          <p:cNvPr id="19" name="Fluxograma: Processo alternativo 18"/>
          <p:cNvSpPr/>
          <p:nvPr/>
        </p:nvSpPr>
        <p:spPr bwMode="auto">
          <a:xfrm rot="16200000">
            <a:off x="3748507" y="4965446"/>
            <a:ext cx="1868506" cy="1008112"/>
          </a:xfrm>
          <a:prstGeom prst="flowChartAlternateProcess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36" tIns="45718" rIns="91436" bIns="45718" numCol="1" rtlCol="0" anchor="ctr" anchorCtr="0" compatLnSpc="1">
            <a:prstTxWarp prst="textNoShape">
              <a:avLst/>
            </a:prstTxWarp>
          </a:bodyPr>
          <a:lstStyle/>
          <a:p>
            <a:pPr algn="ctr" defTabSz="914099" fontAlgn="base">
              <a:spcBef>
                <a:spcPct val="0"/>
              </a:spcBef>
              <a:spcAft>
                <a:spcPct val="0"/>
              </a:spcAft>
            </a:pPr>
            <a:r>
              <a:rPr lang="pt-BR" sz="23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Segoe" pitchFamily="34" charset="0"/>
              </a:rPr>
              <a:t>Melhores práticas</a:t>
            </a:r>
          </a:p>
        </p:txBody>
      </p:sp>
    </p:spTree>
    <p:extLst>
      <p:ext uri="{BB962C8B-B14F-4D97-AF65-F5344CB8AC3E}">
        <p14:creationId xmlns:p14="http://schemas.microsoft.com/office/powerpoint/2010/main" val="174221415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81000" y="230188"/>
            <a:ext cx="8382000" cy="664797"/>
          </a:xfrm>
        </p:spPr>
        <p:txBody>
          <a:bodyPr/>
          <a:lstStyle/>
          <a:p>
            <a:r>
              <a:rPr lang="pt-BR" dirty="0" smtClean="0"/>
              <a:t>Versões da ITIL</a:t>
            </a:r>
            <a:endParaRPr lang="pt-BR" dirty="0"/>
          </a:p>
        </p:txBody>
      </p:sp>
      <p:sp>
        <p:nvSpPr>
          <p:cNvPr id="6" name="Fluxograma: Processo alternativo 5"/>
          <p:cNvSpPr/>
          <p:nvPr/>
        </p:nvSpPr>
        <p:spPr bwMode="auto">
          <a:xfrm>
            <a:off x="3851919" y="3482835"/>
            <a:ext cx="5009387" cy="3104125"/>
          </a:xfrm>
          <a:prstGeom prst="flowChartAlternateProcess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vert="horz" wrap="square" lIns="91436" tIns="45718" rIns="91436" bIns="45718" numCol="1" rtlCol="0" anchor="ctr" anchorCtr="0" compatLnSpc="1">
            <a:prstTxWarp prst="textNoShape">
              <a:avLst/>
            </a:prstTxWarp>
          </a:bodyPr>
          <a:lstStyle/>
          <a:p>
            <a:pPr algn="ctr" defTabSz="914099" fontAlgn="base">
              <a:spcBef>
                <a:spcPct val="0"/>
              </a:spcBef>
              <a:spcAft>
                <a:spcPct val="0"/>
              </a:spcAft>
            </a:pPr>
            <a:endParaRPr lang="pt-BR" sz="2300" dirty="0" smtClean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" pitchFamily="34" charset="0"/>
            </a:endParaRPr>
          </a:p>
        </p:txBody>
      </p:sp>
      <p:pic>
        <p:nvPicPr>
          <p:cNvPr id="13" name="Imagem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1219" y="3717032"/>
            <a:ext cx="1833733" cy="1219698"/>
          </a:xfrm>
          <a:prstGeom prst="rect">
            <a:avLst/>
          </a:prstGeom>
        </p:spPr>
      </p:pic>
      <p:sp>
        <p:nvSpPr>
          <p:cNvPr id="17" name="CaixaDeTexto 16"/>
          <p:cNvSpPr txBox="1"/>
          <p:nvPr/>
        </p:nvSpPr>
        <p:spPr>
          <a:xfrm>
            <a:off x="4207498" y="3691152"/>
            <a:ext cx="2149114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4400" dirty="0" smtClean="0"/>
              <a:t>Versão 1</a:t>
            </a:r>
            <a:endParaRPr lang="pt-BR" sz="4400" dirty="0"/>
          </a:p>
        </p:txBody>
      </p:sp>
      <p:sp>
        <p:nvSpPr>
          <p:cNvPr id="19" name="Fluxograma: Processo alternativo 18"/>
          <p:cNvSpPr/>
          <p:nvPr/>
        </p:nvSpPr>
        <p:spPr bwMode="auto">
          <a:xfrm rot="16200000">
            <a:off x="3748507" y="4965446"/>
            <a:ext cx="1868506" cy="1008112"/>
          </a:xfrm>
          <a:prstGeom prst="flowChartAlternateProcess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36" tIns="45718" rIns="91436" bIns="45718" numCol="1" rtlCol="0" anchor="ctr" anchorCtr="0" compatLnSpc="1">
            <a:prstTxWarp prst="textNoShape">
              <a:avLst/>
            </a:prstTxWarp>
          </a:bodyPr>
          <a:lstStyle/>
          <a:p>
            <a:pPr algn="ctr" defTabSz="914099" fontAlgn="base">
              <a:spcBef>
                <a:spcPct val="0"/>
              </a:spcBef>
              <a:spcAft>
                <a:spcPct val="0"/>
              </a:spcAft>
            </a:pPr>
            <a:r>
              <a:rPr lang="pt-BR" sz="23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Segoe" pitchFamily="34" charset="0"/>
              </a:rPr>
              <a:t>Melhores práticas</a:t>
            </a:r>
          </a:p>
        </p:txBody>
      </p:sp>
      <p:sp>
        <p:nvSpPr>
          <p:cNvPr id="3" name="Retângulo 2"/>
          <p:cNvSpPr/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70000"/>
            </a:schemeClr>
          </a:solidFill>
          <a:ln>
            <a:headEnd type="none" w="med" len="med"/>
            <a:tailEnd type="none" w="med" len="med"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vert="horz" wrap="square" lIns="91436" tIns="45718" rIns="91436" bIns="45718" numCol="1" rtlCol="0" anchor="ctr" anchorCtr="0" compatLnSpc="1">
            <a:prstTxWarp prst="textNoShape">
              <a:avLst/>
            </a:prstTxWarp>
          </a:bodyPr>
          <a:lstStyle/>
          <a:p>
            <a:pPr algn="ctr" defTabSz="914099" fontAlgn="base">
              <a:spcBef>
                <a:spcPct val="0"/>
              </a:spcBef>
              <a:spcAft>
                <a:spcPct val="0"/>
              </a:spcAft>
            </a:pPr>
            <a:endParaRPr lang="pt-BR" sz="2300" dirty="0" smtClean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" pitchFamily="34" charset="0"/>
            </a:endParaRPr>
          </a:p>
        </p:txBody>
      </p:sp>
      <p:sp>
        <p:nvSpPr>
          <p:cNvPr id="23" name="Texto explicativo retangular com cantos arredondados 22"/>
          <p:cNvSpPr/>
          <p:nvPr/>
        </p:nvSpPr>
        <p:spPr bwMode="auto">
          <a:xfrm>
            <a:off x="107504" y="994065"/>
            <a:ext cx="6890801" cy="5409690"/>
          </a:xfrm>
          <a:prstGeom prst="wedgeRoundRectCallout">
            <a:avLst>
              <a:gd name="adj1" fmla="val 61549"/>
              <a:gd name="adj2" fmla="val 16129"/>
              <a:gd name="adj3" fmla="val 16667"/>
            </a:avLst>
          </a:prstGeom>
          <a:ln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36" tIns="45718" rIns="91436" bIns="45718" numCol="1" rtlCol="0" anchor="ctr" anchorCtr="0" compatLnSpc="1">
            <a:prstTxWarp prst="textNoShape">
              <a:avLst/>
            </a:prstTxWarp>
          </a:bodyPr>
          <a:lstStyle/>
          <a:p>
            <a:pPr lvl="0" algn="ctr"/>
            <a:endParaRPr lang="pt-BR" sz="2400" dirty="0"/>
          </a:p>
        </p:txBody>
      </p:sp>
      <p:pic>
        <p:nvPicPr>
          <p:cNvPr id="22" name="Imagem 2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728" y="1316859"/>
            <a:ext cx="6214875" cy="4133792"/>
          </a:xfrm>
          <a:prstGeom prst="rect">
            <a:avLst/>
          </a:prstGeom>
        </p:spPr>
      </p:pic>
      <p:sp>
        <p:nvSpPr>
          <p:cNvPr id="4" name="CaixaDeTexto 3"/>
          <p:cNvSpPr txBox="1"/>
          <p:nvPr/>
        </p:nvSpPr>
        <p:spPr>
          <a:xfrm>
            <a:off x="2216528" y="5787865"/>
            <a:ext cx="33821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 smtClean="0">
                <a:solidFill>
                  <a:schemeClr val="bg1"/>
                </a:solidFill>
              </a:rPr>
              <a:t>1990 - aproximadamente 40 livros</a:t>
            </a:r>
            <a:endParaRPr lang="pt-BR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545576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7-00134_MS_Qwest_template_Segoe">
  <a:themeElements>
    <a:clrScheme name="Blue Template-Template">
      <a:dk1>
        <a:srgbClr val="000000"/>
      </a:dk1>
      <a:lt1>
        <a:srgbClr val="FFFFFF"/>
      </a:lt1>
      <a:dk2>
        <a:srgbClr val="050595"/>
      </a:dk2>
      <a:lt2>
        <a:srgbClr val="FFFF99"/>
      </a:lt2>
      <a:accent1>
        <a:srgbClr val="FFC000"/>
      </a:accent1>
      <a:accent2>
        <a:srgbClr val="3497AE"/>
      </a:accent2>
      <a:accent3>
        <a:srgbClr val="DF8045"/>
      </a:accent3>
      <a:accent4>
        <a:srgbClr val="7DCC2E"/>
      </a:accent4>
      <a:accent5>
        <a:srgbClr val="FF9929"/>
      </a:accent5>
      <a:accent6>
        <a:srgbClr val="7D3DA1"/>
      </a:accent6>
      <a:hlink>
        <a:srgbClr val="F3EB4F"/>
      </a:hlink>
      <a:folHlink>
        <a:srgbClr val="7DDDF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ln>
          <a:headEnd type="none" w="med" len="med"/>
          <a:tailEnd type="none" w="med" len="med"/>
        </a:ln>
      </a:spPr>
      <a:bodyPr vert="horz" wrap="square" lIns="91436" tIns="45718" rIns="91436" bIns="45718" numCol="1" rtlCol="0" anchor="ctr" anchorCtr="0" compatLnSpc="1">
        <a:prstTxWarp prst="textNoShape">
          <a:avLst/>
        </a:prstTxWarp>
      </a:bodyPr>
      <a:lstStyle>
        <a:defPPr algn="ctr" defTabSz="914099" fontAlgn="base">
          <a:spcBef>
            <a:spcPct val="0"/>
          </a:spcBef>
          <a:spcAft>
            <a:spcPct val="0"/>
          </a:spcAft>
          <a:defRPr sz="2300" dirty="0" smtClean="0">
            <a:solidFill>
              <a:srgbClr val="FFFFFF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Segoe" pitchFamily="34" charset="0"/>
          </a:defRPr>
        </a:defPPr>
      </a:lstStyle>
      <a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Branco com fonte Courier para slides de código">
  <a:themeElements>
    <a:clrScheme name="Blue Template-Template">
      <a:dk1>
        <a:srgbClr val="000000"/>
      </a:dk1>
      <a:lt1>
        <a:srgbClr val="FFFFFF"/>
      </a:lt1>
      <a:dk2>
        <a:srgbClr val="050595"/>
      </a:dk2>
      <a:lt2>
        <a:srgbClr val="FFFFFF"/>
      </a:lt2>
      <a:accent1>
        <a:srgbClr val="FFC000"/>
      </a:accent1>
      <a:accent2>
        <a:srgbClr val="3497AE"/>
      </a:accent2>
      <a:accent3>
        <a:srgbClr val="DF8045"/>
      </a:accent3>
      <a:accent4>
        <a:srgbClr val="7DCC2E"/>
      </a:accent4>
      <a:accent5>
        <a:srgbClr val="FF9929"/>
      </a:accent5>
      <a:accent6>
        <a:srgbClr val="7D3DA1"/>
      </a:accent6>
      <a:hlink>
        <a:srgbClr val="F3EB4F"/>
      </a:hlink>
      <a:folHlink>
        <a:srgbClr val="7DDDF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ln>
          <a:headEnd type="none" w="med" len="med"/>
          <a:tailEnd type="none" w="med" len="med"/>
        </a:ln>
      </a:spPr>
      <a:bodyPr vert="horz" wrap="square" lIns="109728" tIns="54864" rIns="109728" bIns="54864" numCol="1" rtlCol="0" anchor="ctr" anchorCtr="0" compatLnSpc="1">
        <a:prstTxWarp prst="textNoShape">
          <a:avLst/>
        </a:prstTxWarp>
      </a:bodyPr>
      <a:lstStyle>
        <a:defPPr marL="0" marR="0" indent="0" algn="ctr" defTabSz="10969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800" b="0" i="0" u="none" strike="noStrike" cap="none" normalizeH="0" baseline="0" dirty="0" smtClean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Segoe" pitchFamily="34" charset="0"/>
          </a:defRPr>
        </a:defPPr>
      </a:lstStyle>
      <a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a:style>
    </a:sp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C8D45093-9C65-46FB-9332-B88902DC5225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Amostra de slides de apresentação (Design azul com borda de nuvem branca)</Template>
  <TotalTime>1589</TotalTime>
  <Words>2677</Words>
  <Application>Microsoft Office PowerPoint</Application>
  <PresentationFormat>Apresentação na tela (4:3)</PresentationFormat>
  <Paragraphs>226</Paragraphs>
  <Slides>30</Slides>
  <Notes>12</Notes>
  <HiddenSlides>0</HiddenSlides>
  <MMClips>0</MMClips>
  <ScaleCrop>false</ScaleCrop>
  <HeadingPairs>
    <vt:vector size="6" baseType="variant">
      <vt:variant>
        <vt:lpstr>Fontes usadas</vt:lpstr>
      </vt:variant>
      <vt:variant>
        <vt:i4>6</vt:i4>
      </vt:variant>
      <vt:variant>
        <vt:lpstr>Tema</vt:lpstr>
      </vt:variant>
      <vt:variant>
        <vt:i4>2</vt:i4>
      </vt:variant>
      <vt:variant>
        <vt:lpstr>Títulos de slides</vt:lpstr>
      </vt:variant>
      <vt:variant>
        <vt:i4>30</vt:i4>
      </vt:variant>
    </vt:vector>
  </HeadingPairs>
  <TitlesOfParts>
    <vt:vector size="38" baseType="lpstr">
      <vt:lpstr>Arial</vt:lpstr>
      <vt:lpstr>Calibri</vt:lpstr>
      <vt:lpstr>Courier New</vt:lpstr>
      <vt:lpstr>Segoe</vt:lpstr>
      <vt:lpstr>Times New Roman</vt:lpstr>
      <vt:lpstr>Wingdings</vt:lpstr>
      <vt:lpstr>7-00134_MS_Qwest_template_Segoe</vt:lpstr>
      <vt:lpstr>Branco com fonte Courier para slides de código</vt:lpstr>
      <vt:lpstr>PLANEJAMENTO ESTRATÉGICO DE TI</vt:lpstr>
      <vt:lpstr>Conteúdo</vt:lpstr>
      <vt:lpstr>Metodologias e boas práticas</vt:lpstr>
      <vt:lpstr>Metodologias e boas práticas</vt:lpstr>
      <vt:lpstr>Metodologias e boas práticas</vt:lpstr>
      <vt:lpstr>Metodologias e boas práticas</vt:lpstr>
      <vt:lpstr>Metodologias e boas práticas</vt:lpstr>
      <vt:lpstr>Versões da ITIL</vt:lpstr>
      <vt:lpstr>Versões da ITIL</vt:lpstr>
      <vt:lpstr>Versões da ITIL</vt:lpstr>
      <vt:lpstr>Versões da ITIL</vt:lpstr>
      <vt:lpstr>Versões da ITIL</vt:lpstr>
      <vt:lpstr>Versões da ITIL</vt:lpstr>
      <vt:lpstr>GSTI: Processo</vt:lpstr>
      <vt:lpstr>Metodologias e boas práticas</vt:lpstr>
      <vt:lpstr>Metodologias e boas práticas</vt:lpstr>
      <vt:lpstr>Metodologias e boas práticas</vt:lpstr>
      <vt:lpstr>Metodologias e boas práticas</vt:lpstr>
      <vt:lpstr>Metodologias e boas práticas</vt:lpstr>
      <vt:lpstr>Metodologias e boas práticas</vt:lpstr>
      <vt:lpstr>Metodologias e boas práticas</vt:lpstr>
      <vt:lpstr>Gerenciamento de Serviços de TI (GSTI)</vt:lpstr>
      <vt:lpstr>GSTI: Ativos de serviços</vt:lpstr>
      <vt:lpstr>GSTI: Papéis – Matriz RACI</vt:lpstr>
      <vt:lpstr>GSTI: Papéis – Matriz RACI</vt:lpstr>
      <vt:lpstr>GSTI: Papéis – Matriz RACI</vt:lpstr>
      <vt:lpstr>GSTI: Portfólio de Serviços</vt:lpstr>
      <vt:lpstr>GSTI: Portfólio de Serviços</vt:lpstr>
      <vt:lpstr>GSTI: Catálogo de Serviços</vt:lpstr>
      <vt:lpstr>Referências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Planejamento Estratégico de TI</dc:title>
  <dc:creator>varajao</dc:creator>
  <cp:keywords/>
  <cp:lastModifiedBy>varajao</cp:lastModifiedBy>
  <cp:revision>125</cp:revision>
  <dcterms:created xsi:type="dcterms:W3CDTF">2015-06-30T13:28:46Z</dcterms:created>
  <dcterms:modified xsi:type="dcterms:W3CDTF">2017-10-19T11:45:06Z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TC102867179990</vt:lpwstr>
  </property>
</Properties>
</file>